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61" r:id="rId7"/>
    <p:sldId id="262" r:id="rId8"/>
    <p:sldId id="267" r:id="rId9"/>
    <p:sldId id="266" r:id="rId10"/>
    <p:sldId id="268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E51"/>
    <a:srgbClr val="D8841C"/>
    <a:srgbClr val="D8841D"/>
    <a:srgbClr val="0090D1"/>
    <a:srgbClr val="FF7C00"/>
    <a:srgbClr val="21245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ABC815-0190-48EB-B148-A9308657769D}" v="1" dt="2024-10-30T16:39:35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99" d="100"/>
          <a:sy n="99" d="100"/>
        </p:scale>
        <p:origin x="94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aine Ladyman" userId="631ad4eb-e9dd-4ef2-9d24-3a28d0cb8b51" providerId="ADAL" clId="{BEABC815-0190-48EB-B148-A9308657769D}"/>
    <pc:docChg chg="custSel modSld">
      <pc:chgData name="Elaine Ladyman" userId="631ad4eb-e9dd-4ef2-9d24-3a28d0cb8b51" providerId="ADAL" clId="{BEABC815-0190-48EB-B148-A9308657769D}" dt="2024-10-30T16:40:29.635" v="14" actId="255"/>
      <pc:docMkLst>
        <pc:docMk/>
      </pc:docMkLst>
      <pc:sldChg chg="modSp mod">
        <pc:chgData name="Elaine Ladyman" userId="631ad4eb-e9dd-4ef2-9d24-3a28d0cb8b51" providerId="ADAL" clId="{BEABC815-0190-48EB-B148-A9308657769D}" dt="2024-10-30T16:38:00.656" v="3" actId="20577"/>
        <pc:sldMkLst>
          <pc:docMk/>
          <pc:sldMk cId="2189692467" sldId="256"/>
        </pc:sldMkLst>
        <pc:spChg chg="mod">
          <ac:chgData name="Elaine Ladyman" userId="631ad4eb-e9dd-4ef2-9d24-3a28d0cb8b51" providerId="ADAL" clId="{BEABC815-0190-48EB-B148-A9308657769D}" dt="2024-10-30T16:38:00.656" v="3" actId="20577"/>
          <ac:spMkLst>
            <pc:docMk/>
            <pc:sldMk cId="2189692467" sldId="256"/>
            <ac:spMk id="5" creationId="{D43D81AF-1B68-4FDB-B9D6-5FCB633A839D}"/>
          </ac:spMkLst>
        </pc:spChg>
      </pc:sldChg>
      <pc:sldChg chg="addSp delSp modSp mod">
        <pc:chgData name="Elaine Ladyman" userId="631ad4eb-e9dd-4ef2-9d24-3a28d0cb8b51" providerId="ADAL" clId="{BEABC815-0190-48EB-B148-A9308657769D}" dt="2024-10-30T16:40:06.117" v="13" actId="1076"/>
        <pc:sldMkLst>
          <pc:docMk/>
          <pc:sldMk cId="0" sldId="266"/>
        </pc:sldMkLst>
        <pc:spChg chg="mod">
          <ac:chgData name="Elaine Ladyman" userId="631ad4eb-e9dd-4ef2-9d24-3a28d0cb8b51" providerId="ADAL" clId="{BEABC815-0190-48EB-B148-A9308657769D}" dt="2024-10-30T16:39:52.541" v="10" actId="1076"/>
          <ac:spMkLst>
            <pc:docMk/>
            <pc:sldMk cId="0" sldId="266"/>
            <ac:spMk id="9" creationId="{3D1481DE-DD94-2483-0AD9-17A9212C7530}"/>
          </ac:spMkLst>
        </pc:spChg>
        <pc:spChg chg="mod">
          <ac:chgData name="Elaine Ladyman" userId="631ad4eb-e9dd-4ef2-9d24-3a28d0cb8b51" providerId="ADAL" clId="{BEABC815-0190-48EB-B148-A9308657769D}" dt="2024-10-30T16:39:58.353" v="11" actId="1076"/>
          <ac:spMkLst>
            <pc:docMk/>
            <pc:sldMk cId="0" sldId="266"/>
            <ac:spMk id="11" creationId="{37594E9F-0746-12B2-4279-BA596860D866}"/>
          </ac:spMkLst>
        </pc:spChg>
        <pc:spChg chg="mod">
          <ac:chgData name="Elaine Ladyman" userId="631ad4eb-e9dd-4ef2-9d24-3a28d0cb8b51" providerId="ADAL" clId="{BEABC815-0190-48EB-B148-A9308657769D}" dt="2024-10-30T16:40:01.887" v="12" actId="1076"/>
          <ac:spMkLst>
            <pc:docMk/>
            <pc:sldMk cId="0" sldId="266"/>
            <ac:spMk id="12" creationId="{AE32EC66-3BD7-61B0-93AE-5206350F2DF9}"/>
          </ac:spMkLst>
        </pc:spChg>
        <pc:spChg chg="mod">
          <ac:chgData name="Elaine Ladyman" userId="631ad4eb-e9dd-4ef2-9d24-3a28d0cb8b51" providerId="ADAL" clId="{BEABC815-0190-48EB-B148-A9308657769D}" dt="2024-10-30T16:40:06.117" v="13" actId="1076"/>
          <ac:spMkLst>
            <pc:docMk/>
            <pc:sldMk cId="0" sldId="266"/>
            <ac:spMk id="13" creationId="{74F5EBF5-C822-FB17-5475-7FDC511100EB}"/>
          </ac:spMkLst>
        </pc:spChg>
        <pc:picChg chg="del">
          <ac:chgData name="Elaine Ladyman" userId="631ad4eb-e9dd-4ef2-9d24-3a28d0cb8b51" providerId="ADAL" clId="{BEABC815-0190-48EB-B148-A9308657769D}" dt="2024-10-30T16:39:31.459" v="4" actId="478"/>
          <ac:picMkLst>
            <pc:docMk/>
            <pc:sldMk cId="0" sldId="266"/>
            <ac:picMk id="6" creationId="{ED382A1D-1A16-28EA-A6BC-71B557546E6F}"/>
          </ac:picMkLst>
        </pc:picChg>
        <pc:picChg chg="add mod">
          <ac:chgData name="Elaine Ladyman" userId="631ad4eb-e9dd-4ef2-9d24-3a28d0cb8b51" providerId="ADAL" clId="{BEABC815-0190-48EB-B148-A9308657769D}" dt="2024-10-30T16:39:43.931" v="9" actId="1076"/>
          <ac:picMkLst>
            <pc:docMk/>
            <pc:sldMk cId="0" sldId="266"/>
            <ac:picMk id="7" creationId="{5B747DD2-110D-353A-D853-DA6ED472FFAF}"/>
          </ac:picMkLst>
        </pc:picChg>
      </pc:sldChg>
      <pc:sldChg chg="modSp mod">
        <pc:chgData name="Elaine Ladyman" userId="631ad4eb-e9dd-4ef2-9d24-3a28d0cb8b51" providerId="ADAL" clId="{BEABC815-0190-48EB-B148-A9308657769D}" dt="2024-10-30T16:40:29.635" v="14" actId="255"/>
        <pc:sldMkLst>
          <pc:docMk/>
          <pc:sldMk cId="2236808325" sldId="268"/>
        </pc:sldMkLst>
        <pc:spChg chg="mod">
          <ac:chgData name="Elaine Ladyman" userId="631ad4eb-e9dd-4ef2-9d24-3a28d0cb8b51" providerId="ADAL" clId="{BEABC815-0190-48EB-B148-A9308657769D}" dt="2024-10-30T16:40:29.635" v="14" actId="255"/>
          <ac:spMkLst>
            <pc:docMk/>
            <pc:sldMk cId="2236808325" sldId="268"/>
            <ac:spMk id="7" creationId="{8870299C-C88E-B5D3-5B94-DBE5AAE14CA0}"/>
          </ac:spMkLst>
        </pc:spChg>
      </pc:sldChg>
    </pc:docChg>
  </pc:docChgLst>
  <pc:docChgLst>
    <pc:chgData name="Elaine Ladyman" userId="631ad4eb-e9dd-4ef2-9d24-3a28d0cb8b51" providerId="ADAL" clId="{06C865E4-3B61-4225-9876-374D07DDABFC}"/>
    <pc:docChg chg="custSel modSld">
      <pc:chgData name="Elaine Ladyman" userId="631ad4eb-e9dd-4ef2-9d24-3a28d0cb8b51" providerId="ADAL" clId="{06C865E4-3B61-4225-9876-374D07DDABFC}" dt="2024-07-31T09:21:25.894" v="58"/>
      <pc:docMkLst>
        <pc:docMk/>
      </pc:docMkLst>
      <pc:sldChg chg="addSp delSp modSp mod">
        <pc:chgData name="Elaine Ladyman" userId="631ad4eb-e9dd-4ef2-9d24-3a28d0cb8b51" providerId="ADAL" clId="{06C865E4-3B61-4225-9876-374D07DDABFC}" dt="2024-07-31T09:15:06.435" v="52" actId="20577"/>
        <pc:sldMkLst>
          <pc:docMk/>
          <pc:sldMk cId="2189692467" sldId="256"/>
        </pc:sldMkLst>
        <pc:spChg chg="mod">
          <ac:chgData name="Elaine Ladyman" userId="631ad4eb-e9dd-4ef2-9d24-3a28d0cb8b51" providerId="ADAL" clId="{06C865E4-3B61-4225-9876-374D07DDABFC}" dt="2024-07-31T09:15:06.435" v="52" actId="20577"/>
          <ac:spMkLst>
            <pc:docMk/>
            <pc:sldMk cId="2189692467" sldId="256"/>
            <ac:spMk id="5" creationId="{D43D81AF-1B68-4FDB-B9D6-5FCB633A839D}"/>
          </ac:spMkLst>
        </pc:spChg>
        <pc:picChg chg="add del mod">
          <ac:chgData name="Elaine Ladyman" userId="631ad4eb-e9dd-4ef2-9d24-3a28d0cb8b51" providerId="ADAL" clId="{06C865E4-3B61-4225-9876-374D07DDABFC}" dt="2024-07-31T09:13:31.793" v="7" actId="478"/>
          <ac:picMkLst>
            <pc:docMk/>
            <pc:sldMk cId="2189692467" sldId="256"/>
            <ac:picMk id="3" creationId="{0E979971-3852-EDB5-ABE8-6FAA43E26BFC}"/>
          </ac:picMkLst>
        </pc:picChg>
        <pc:picChg chg="add del mod">
          <ac:chgData name="Elaine Ladyman" userId="631ad4eb-e9dd-4ef2-9d24-3a28d0cb8b51" providerId="ADAL" clId="{06C865E4-3B61-4225-9876-374D07DDABFC}" dt="2024-07-31T09:14:56.482" v="22" actId="478"/>
          <ac:picMkLst>
            <pc:docMk/>
            <pc:sldMk cId="2189692467" sldId="256"/>
            <ac:picMk id="6" creationId="{2A3B7619-3108-8916-BA94-DD2E7240C0E6}"/>
          </ac:picMkLst>
        </pc:picChg>
        <pc:picChg chg="add del mod">
          <ac:chgData name="Elaine Ladyman" userId="631ad4eb-e9dd-4ef2-9d24-3a28d0cb8b51" providerId="ADAL" clId="{06C865E4-3B61-4225-9876-374D07DDABFC}" dt="2024-07-31T08:56:40.891" v="4" actId="21"/>
          <ac:picMkLst>
            <pc:docMk/>
            <pc:sldMk cId="2189692467" sldId="256"/>
            <ac:picMk id="1026" creationId="{0E979971-3852-EDB5-ABE8-6FAA43E26BFC}"/>
          </ac:picMkLst>
        </pc:picChg>
      </pc:sldChg>
      <pc:sldChg chg="addSp modSp mod">
        <pc:chgData name="Elaine Ladyman" userId="631ad4eb-e9dd-4ef2-9d24-3a28d0cb8b51" providerId="ADAL" clId="{06C865E4-3B61-4225-9876-374D07DDABFC}" dt="2024-07-31T09:15:24.738" v="53" actId="1076"/>
        <pc:sldMkLst>
          <pc:docMk/>
          <pc:sldMk cId="2578626311" sldId="257"/>
        </pc:sldMkLst>
        <pc:picChg chg="add mod">
          <ac:chgData name="Elaine Ladyman" userId="631ad4eb-e9dd-4ef2-9d24-3a28d0cb8b51" providerId="ADAL" clId="{06C865E4-3B61-4225-9876-374D07DDABFC}" dt="2024-07-31T09:15:24.738" v="53" actId="1076"/>
          <ac:picMkLst>
            <pc:docMk/>
            <pc:sldMk cId="2578626311" sldId="257"/>
            <ac:picMk id="6" creationId="{6C83F19C-3E85-96AD-2C80-A838F250F945}"/>
          </ac:picMkLst>
        </pc:picChg>
      </pc:sldChg>
      <pc:sldChg chg="addSp modSp">
        <pc:chgData name="Elaine Ladyman" userId="631ad4eb-e9dd-4ef2-9d24-3a28d0cb8b51" providerId="ADAL" clId="{06C865E4-3B61-4225-9876-374D07DDABFC}" dt="2024-07-31T09:21:25.894" v="58"/>
        <pc:sldMkLst>
          <pc:docMk/>
          <pc:sldMk cId="0" sldId="260"/>
        </pc:sldMkLst>
        <pc:picChg chg="add mod">
          <ac:chgData name="Elaine Ladyman" userId="631ad4eb-e9dd-4ef2-9d24-3a28d0cb8b51" providerId="ADAL" clId="{06C865E4-3B61-4225-9876-374D07DDABFC}" dt="2024-07-31T09:21:25.894" v="58"/>
          <ac:picMkLst>
            <pc:docMk/>
            <pc:sldMk cId="0" sldId="260"/>
            <ac:picMk id="2" creationId="{88D53F95-C7CD-12E6-7130-8B2014EB3ABC}"/>
          </ac:picMkLst>
        </pc:picChg>
      </pc:sldChg>
      <pc:sldChg chg="addSp modSp">
        <pc:chgData name="Elaine Ladyman" userId="631ad4eb-e9dd-4ef2-9d24-3a28d0cb8b51" providerId="ADAL" clId="{06C865E4-3B61-4225-9876-374D07DDABFC}" dt="2024-07-31T09:21:01.282" v="54"/>
        <pc:sldMkLst>
          <pc:docMk/>
          <pc:sldMk cId="0" sldId="262"/>
        </pc:sldMkLst>
        <pc:picChg chg="add mod">
          <ac:chgData name="Elaine Ladyman" userId="631ad4eb-e9dd-4ef2-9d24-3a28d0cb8b51" providerId="ADAL" clId="{06C865E4-3B61-4225-9876-374D07DDABFC}" dt="2024-07-31T09:21:01.282" v="54"/>
          <ac:picMkLst>
            <pc:docMk/>
            <pc:sldMk cId="0" sldId="262"/>
            <ac:picMk id="7" creationId="{4409BDF4-070F-A1DB-C48F-5155C662BDEB}"/>
          </ac:picMkLst>
        </pc:picChg>
      </pc:sldChg>
      <pc:sldChg chg="addSp modSp mod">
        <pc:chgData name="Elaine Ladyman" userId="631ad4eb-e9dd-4ef2-9d24-3a28d0cb8b51" providerId="ADAL" clId="{06C865E4-3B61-4225-9876-374D07DDABFC}" dt="2024-07-31T09:21:17.706" v="56" actId="1076"/>
        <pc:sldMkLst>
          <pc:docMk/>
          <pc:sldMk cId="0" sldId="266"/>
        </pc:sldMkLst>
        <pc:picChg chg="add mod">
          <ac:chgData name="Elaine Ladyman" userId="631ad4eb-e9dd-4ef2-9d24-3a28d0cb8b51" providerId="ADAL" clId="{06C865E4-3B61-4225-9876-374D07DDABFC}" dt="2024-07-31T09:21:17.706" v="56" actId="1076"/>
          <ac:picMkLst>
            <pc:docMk/>
            <pc:sldMk cId="0" sldId="266"/>
            <ac:picMk id="3" creationId="{F34D1508-D821-DA63-7A22-0D71E269A5FC}"/>
          </ac:picMkLst>
        </pc:picChg>
      </pc:sldChg>
      <pc:sldChg chg="addSp modSp">
        <pc:chgData name="Elaine Ladyman" userId="631ad4eb-e9dd-4ef2-9d24-3a28d0cb8b51" providerId="ADAL" clId="{06C865E4-3B61-4225-9876-374D07DDABFC}" dt="2024-07-31T09:21:21.752" v="57"/>
        <pc:sldMkLst>
          <pc:docMk/>
          <pc:sldMk cId="2236808325" sldId="268"/>
        </pc:sldMkLst>
        <pc:picChg chg="add mod">
          <ac:chgData name="Elaine Ladyman" userId="631ad4eb-e9dd-4ef2-9d24-3a28d0cb8b51" providerId="ADAL" clId="{06C865E4-3B61-4225-9876-374D07DDABFC}" dt="2024-07-31T09:21:21.752" v="57"/>
          <ac:picMkLst>
            <pc:docMk/>
            <pc:sldMk cId="2236808325" sldId="268"/>
            <ac:picMk id="3" creationId="{49EBA06C-F235-644A-2C7F-7C917B74B6EE}"/>
          </ac:picMkLst>
        </pc:picChg>
      </pc:sldChg>
    </pc:docChg>
  </pc:docChgLst>
  <pc:docChgLst>
    <pc:chgData name="Lewis Pennell" userId="1caeb13a-a5da-4ce3-b9dc-42b5aee4b126" providerId="ADAL" clId="{C0F528F2-DAF0-4FEE-8BFC-2335EF980C6A}"/>
    <pc:docChg chg="undo custSel modSld sldOrd">
      <pc:chgData name="Lewis Pennell" userId="1caeb13a-a5da-4ce3-b9dc-42b5aee4b126" providerId="ADAL" clId="{C0F528F2-DAF0-4FEE-8BFC-2335EF980C6A}" dt="2024-07-15T14:53:08.312" v="63" actId="1076"/>
      <pc:docMkLst>
        <pc:docMk/>
      </pc:docMkLst>
      <pc:sldChg chg="modSp mod">
        <pc:chgData name="Lewis Pennell" userId="1caeb13a-a5da-4ce3-b9dc-42b5aee4b126" providerId="ADAL" clId="{C0F528F2-DAF0-4FEE-8BFC-2335EF980C6A}" dt="2024-07-15T14:40:17.991" v="4" actId="20577"/>
        <pc:sldMkLst>
          <pc:docMk/>
          <pc:sldMk cId="0" sldId="261"/>
        </pc:sldMkLst>
        <pc:spChg chg="mod">
          <ac:chgData name="Lewis Pennell" userId="1caeb13a-a5da-4ce3-b9dc-42b5aee4b126" providerId="ADAL" clId="{C0F528F2-DAF0-4FEE-8BFC-2335EF980C6A}" dt="2024-07-15T14:40:17.991" v="4" actId="20577"/>
          <ac:spMkLst>
            <pc:docMk/>
            <pc:sldMk cId="0" sldId="261"/>
            <ac:spMk id="31" creationId="{07FCFDE4-8498-B05A-252F-34A71F42DF69}"/>
          </ac:spMkLst>
        </pc:spChg>
      </pc:sldChg>
      <pc:sldChg chg="addSp delSp mod">
        <pc:chgData name="Lewis Pennell" userId="1caeb13a-a5da-4ce3-b9dc-42b5aee4b126" providerId="ADAL" clId="{C0F528F2-DAF0-4FEE-8BFC-2335EF980C6A}" dt="2024-07-15T14:48:12.380" v="25" actId="478"/>
        <pc:sldMkLst>
          <pc:docMk/>
          <pc:sldMk cId="0" sldId="262"/>
        </pc:sldMkLst>
        <pc:picChg chg="add del">
          <ac:chgData name="Lewis Pennell" userId="1caeb13a-a5da-4ce3-b9dc-42b5aee4b126" providerId="ADAL" clId="{C0F528F2-DAF0-4FEE-8BFC-2335EF980C6A}" dt="2024-07-15T14:48:12.380" v="25" actId="478"/>
          <ac:picMkLst>
            <pc:docMk/>
            <pc:sldMk cId="0" sldId="262"/>
            <ac:picMk id="23" creationId="{1ACAEF59-0E01-A514-2160-68FAF1D5BED9}"/>
          </ac:picMkLst>
        </pc:picChg>
      </pc:sldChg>
      <pc:sldChg chg="addSp delSp modSp mod setBg">
        <pc:chgData name="Lewis Pennell" userId="1caeb13a-a5da-4ce3-b9dc-42b5aee4b126" providerId="ADAL" clId="{C0F528F2-DAF0-4FEE-8BFC-2335EF980C6A}" dt="2024-07-15T14:50:45.745" v="46" actId="1076"/>
        <pc:sldMkLst>
          <pc:docMk/>
          <pc:sldMk cId="0" sldId="266"/>
        </pc:sldMkLst>
        <pc:spChg chg="mod">
          <ac:chgData name="Lewis Pennell" userId="1caeb13a-a5da-4ce3-b9dc-42b5aee4b126" providerId="ADAL" clId="{C0F528F2-DAF0-4FEE-8BFC-2335EF980C6A}" dt="2024-07-15T14:47:15.529" v="21" actId="947"/>
          <ac:spMkLst>
            <pc:docMk/>
            <pc:sldMk cId="0" sldId="266"/>
            <ac:spMk id="2" creationId="{00000000-0000-0000-0000-000000000000}"/>
          </ac:spMkLst>
        </pc:spChg>
        <pc:spChg chg="del">
          <ac:chgData name="Lewis Pennell" userId="1caeb13a-a5da-4ce3-b9dc-42b5aee4b126" providerId="ADAL" clId="{C0F528F2-DAF0-4FEE-8BFC-2335EF980C6A}" dt="2024-07-15T14:46:05.135" v="12" actId="478"/>
          <ac:spMkLst>
            <pc:docMk/>
            <pc:sldMk cId="0" sldId="266"/>
            <ac:spMk id="3" creationId="{9780B136-3604-4454-37DE-B0A26F1AA317}"/>
          </ac:spMkLst>
        </pc:spChg>
        <pc:spChg chg="del">
          <ac:chgData name="Lewis Pennell" userId="1caeb13a-a5da-4ce3-b9dc-42b5aee4b126" providerId="ADAL" clId="{C0F528F2-DAF0-4FEE-8BFC-2335EF980C6A}" dt="2024-07-15T14:46:15.560" v="15" actId="478"/>
          <ac:spMkLst>
            <pc:docMk/>
            <pc:sldMk cId="0" sldId="266"/>
            <ac:spMk id="4" creationId="{9701CF05-887A-758D-C939-2CC99718C5CE}"/>
          </ac:spMkLst>
        </pc:spChg>
        <pc:spChg chg="add mod">
          <ac:chgData name="Lewis Pennell" userId="1caeb13a-a5da-4ce3-b9dc-42b5aee4b126" providerId="ADAL" clId="{C0F528F2-DAF0-4FEE-8BFC-2335EF980C6A}" dt="2024-07-15T14:50:35.540" v="44" actId="1076"/>
          <ac:spMkLst>
            <pc:docMk/>
            <pc:sldMk cId="0" sldId="266"/>
            <ac:spMk id="5" creationId="{FC61371E-F003-3331-4AFE-7298469F1E3A}"/>
          </ac:spMkLst>
        </pc:spChg>
        <pc:spChg chg="del">
          <ac:chgData name="Lewis Pennell" userId="1caeb13a-a5da-4ce3-b9dc-42b5aee4b126" providerId="ADAL" clId="{C0F528F2-DAF0-4FEE-8BFC-2335EF980C6A}" dt="2024-07-15T14:46:21.854" v="16" actId="478"/>
          <ac:spMkLst>
            <pc:docMk/>
            <pc:sldMk cId="0" sldId="266"/>
            <ac:spMk id="7" creationId="{F695FB81-5395-318A-820D-059D913ECB02}"/>
          </ac:spMkLst>
        </pc:spChg>
        <pc:spChg chg="del mod">
          <ac:chgData name="Lewis Pennell" userId="1caeb13a-a5da-4ce3-b9dc-42b5aee4b126" providerId="ADAL" clId="{C0F528F2-DAF0-4FEE-8BFC-2335EF980C6A}" dt="2024-07-15T14:46:08.385" v="14" actId="478"/>
          <ac:spMkLst>
            <pc:docMk/>
            <pc:sldMk cId="0" sldId="266"/>
            <ac:spMk id="8" creationId="{00000000-0000-0000-0000-000000000000}"/>
          </ac:spMkLst>
        </pc:spChg>
        <pc:spChg chg="add mod">
          <ac:chgData name="Lewis Pennell" userId="1caeb13a-a5da-4ce3-b9dc-42b5aee4b126" providerId="ADAL" clId="{C0F528F2-DAF0-4FEE-8BFC-2335EF980C6A}" dt="2024-07-15T14:50:35.540" v="44" actId="1076"/>
          <ac:spMkLst>
            <pc:docMk/>
            <pc:sldMk cId="0" sldId="266"/>
            <ac:spMk id="9" creationId="{3D1481DE-DD94-2483-0AD9-17A9212C7530}"/>
          </ac:spMkLst>
        </pc:spChg>
        <pc:spChg chg="add mod">
          <ac:chgData name="Lewis Pennell" userId="1caeb13a-a5da-4ce3-b9dc-42b5aee4b126" providerId="ADAL" clId="{C0F528F2-DAF0-4FEE-8BFC-2335EF980C6A}" dt="2024-07-15T14:50:35.540" v="44" actId="1076"/>
          <ac:spMkLst>
            <pc:docMk/>
            <pc:sldMk cId="0" sldId="266"/>
            <ac:spMk id="11" creationId="{37594E9F-0746-12B2-4279-BA596860D866}"/>
          </ac:spMkLst>
        </pc:spChg>
        <pc:spChg chg="add mod">
          <ac:chgData name="Lewis Pennell" userId="1caeb13a-a5da-4ce3-b9dc-42b5aee4b126" providerId="ADAL" clId="{C0F528F2-DAF0-4FEE-8BFC-2335EF980C6A}" dt="2024-07-15T14:50:35.540" v="44" actId="1076"/>
          <ac:spMkLst>
            <pc:docMk/>
            <pc:sldMk cId="0" sldId="266"/>
            <ac:spMk id="12" creationId="{AE32EC66-3BD7-61B0-93AE-5206350F2DF9}"/>
          </ac:spMkLst>
        </pc:spChg>
        <pc:spChg chg="add mod">
          <ac:chgData name="Lewis Pennell" userId="1caeb13a-a5da-4ce3-b9dc-42b5aee4b126" providerId="ADAL" clId="{C0F528F2-DAF0-4FEE-8BFC-2335EF980C6A}" dt="2024-07-15T14:50:35.540" v="44" actId="1076"/>
          <ac:spMkLst>
            <pc:docMk/>
            <pc:sldMk cId="0" sldId="266"/>
            <ac:spMk id="13" creationId="{74F5EBF5-C822-FB17-5475-7FDC511100EB}"/>
          </ac:spMkLst>
        </pc:spChg>
        <pc:spChg chg="add mod">
          <ac:chgData name="Lewis Pennell" userId="1caeb13a-a5da-4ce3-b9dc-42b5aee4b126" providerId="ADAL" clId="{C0F528F2-DAF0-4FEE-8BFC-2335EF980C6A}" dt="2024-07-15T14:45:34.829" v="7"/>
          <ac:spMkLst>
            <pc:docMk/>
            <pc:sldMk cId="0" sldId="266"/>
            <ac:spMk id="14" creationId="{017361AB-B0E7-A28D-B499-9648CB9C3AAF}"/>
          </ac:spMkLst>
        </pc:spChg>
        <pc:picChg chg="mod">
          <ac:chgData name="Lewis Pennell" userId="1caeb13a-a5da-4ce3-b9dc-42b5aee4b126" providerId="ADAL" clId="{C0F528F2-DAF0-4FEE-8BFC-2335EF980C6A}" dt="2024-07-15T14:50:45.745" v="46" actId="1076"/>
          <ac:picMkLst>
            <pc:docMk/>
            <pc:sldMk cId="0" sldId="266"/>
            <ac:picMk id="6" creationId="{ED382A1D-1A16-28EA-A6BC-71B557546E6F}"/>
          </ac:picMkLst>
        </pc:picChg>
      </pc:sldChg>
      <pc:sldChg chg="delSp modSp mod ord">
        <pc:chgData name="Lewis Pennell" userId="1caeb13a-a5da-4ce3-b9dc-42b5aee4b126" providerId="ADAL" clId="{C0F528F2-DAF0-4FEE-8BFC-2335EF980C6A}" dt="2024-07-15T14:53:08.312" v="63" actId="1076"/>
        <pc:sldMkLst>
          <pc:docMk/>
          <pc:sldMk cId="1779714382" sldId="267"/>
        </pc:sldMkLst>
        <pc:spChg chg="mod">
          <ac:chgData name="Lewis Pennell" userId="1caeb13a-a5da-4ce3-b9dc-42b5aee4b126" providerId="ADAL" clId="{C0F528F2-DAF0-4FEE-8BFC-2335EF980C6A}" dt="2024-07-15T14:52:59.870" v="61" actId="1076"/>
          <ac:spMkLst>
            <pc:docMk/>
            <pc:sldMk cId="1779714382" sldId="267"/>
            <ac:spMk id="4" creationId="{9701CF05-887A-758D-C939-2CC99718C5CE}"/>
          </ac:spMkLst>
        </pc:spChg>
        <pc:spChg chg="mod">
          <ac:chgData name="Lewis Pennell" userId="1caeb13a-a5da-4ce3-b9dc-42b5aee4b126" providerId="ADAL" clId="{C0F528F2-DAF0-4FEE-8BFC-2335EF980C6A}" dt="2024-07-15T14:52:59.870" v="61" actId="1076"/>
          <ac:spMkLst>
            <pc:docMk/>
            <pc:sldMk cId="1779714382" sldId="267"/>
            <ac:spMk id="7" creationId="{F695FB81-5395-318A-820D-059D913ECB02}"/>
          </ac:spMkLst>
        </pc:spChg>
        <pc:spChg chg="del">
          <ac:chgData name="Lewis Pennell" userId="1caeb13a-a5da-4ce3-b9dc-42b5aee4b126" providerId="ADAL" clId="{C0F528F2-DAF0-4FEE-8BFC-2335EF980C6A}" dt="2024-07-15T14:52:10.934" v="57" actId="478"/>
          <ac:spMkLst>
            <pc:docMk/>
            <pc:sldMk cId="1779714382" sldId="267"/>
            <ac:spMk id="8" creationId="{00000000-0000-0000-0000-000000000000}"/>
          </ac:spMkLst>
        </pc:spChg>
        <pc:picChg chg="mod">
          <ac:chgData name="Lewis Pennell" userId="1caeb13a-a5da-4ce3-b9dc-42b5aee4b126" providerId="ADAL" clId="{C0F528F2-DAF0-4FEE-8BFC-2335EF980C6A}" dt="2024-07-15T14:53:08.312" v="63" actId="1076"/>
          <ac:picMkLst>
            <pc:docMk/>
            <pc:sldMk cId="1779714382" sldId="267"/>
            <ac:picMk id="6" creationId="{ED382A1D-1A16-28EA-A6BC-71B557546E6F}"/>
          </ac:picMkLst>
        </pc:picChg>
      </pc:sldChg>
      <pc:sldChg chg="modSp mod">
        <pc:chgData name="Lewis Pennell" userId="1caeb13a-a5da-4ce3-b9dc-42b5aee4b126" providerId="ADAL" clId="{C0F528F2-DAF0-4FEE-8BFC-2335EF980C6A}" dt="2024-07-15T14:51:45.150" v="56" actId="20577"/>
        <pc:sldMkLst>
          <pc:docMk/>
          <pc:sldMk cId="2236808325" sldId="268"/>
        </pc:sldMkLst>
        <pc:spChg chg="mod">
          <ac:chgData name="Lewis Pennell" userId="1caeb13a-a5da-4ce3-b9dc-42b5aee4b126" providerId="ADAL" clId="{C0F528F2-DAF0-4FEE-8BFC-2335EF980C6A}" dt="2024-07-15T14:51:45.150" v="56" actId="20577"/>
          <ac:spMkLst>
            <pc:docMk/>
            <pc:sldMk cId="2236808325" sldId="268"/>
            <ac:spMk id="7" creationId="{8870299C-C88E-B5D3-5B94-DBE5AAE14CA0}"/>
          </ac:spMkLst>
        </pc:spChg>
      </pc:sldChg>
    </pc:docChg>
  </pc:docChgLst>
  <pc:docChgLst>
    <pc:chgData name="Elaine Ladyman" userId="631ad4eb-e9dd-4ef2-9d24-3a28d0cb8b51" providerId="ADAL" clId="{78A0E2DF-7B8C-448F-929C-702F4AEC4CEF}"/>
    <pc:docChg chg="modSld">
      <pc:chgData name="Elaine Ladyman" userId="631ad4eb-e9dd-4ef2-9d24-3a28d0cb8b51" providerId="ADAL" clId="{78A0E2DF-7B8C-448F-929C-702F4AEC4CEF}" dt="2024-07-11T14:42:41.506" v="81" actId="20577"/>
      <pc:docMkLst>
        <pc:docMk/>
      </pc:docMkLst>
      <pc:sldChg chg="modSp mod">
        <pc:chgData name="Elaine Ladyman" userId="631ad4eb-e9dd-4ef2-9d24-3a28d0cb8b51" providerId="ADAL" clId="{78A0E2DF-7B8C-448F-929C-702F4AEC4CEF}" dt="2024-07-11T14:42:41.506" v="81" actId="20577"/>
        <pc:sldMkLst>
          <pc:docMk/>
          <pc:sldMk cId="2578626311" sldId="257"/>
        </pc:sldMkLst>
        <pc:spChg chg="mod">
          <ac:chgData name="Elaine Ladyman" userId="631ad4eb-e9dd-4ef2-9d24-3a28d0cb8b51" providerId="ADAL" clId="{78A0E2DF-7B8C-448F-929C-702F4AEC4CEF}" dt="2024-07-11T14:42:41.506" v="81" actId="20577"/>
          <ac:spMkLst>
            <pc:docMk/>
            <pc:sldMk cId="2578626311" sldId="257"/>
            <ac:spMk id="3" creationId="{43CF5A0A-6DDE-47C2-80CE-03B5B06D95FB}"/>
          </ac:spMkLst>
        </pc:spChg>
        <pc:spChg chg="mod">
          <ac:chgData name="Elaine Ladyman" userId="631ad4eb-e9dd-4ef2-9d24-3a28d0cb8b51" providerId="ADAL" clId="{78A0E2DF-7B8C-448F-929C-702F4AEC4CEF}" dt="2024-07-11T14:42:16.959" v="56" actId="255"/>
          <ac:spMkLst>
            <pc:docMk/>
            <pc:sldMk cId="2578626311" sldId="257"/>
            <ac:spMk id="16" creationId="{EF8D81FF-D1CA-88F5-9D82-A60907DE658D}"/>
          </ac:spMkLst>
        </pc:spChg>
        <pc:picChg chg="mod">
          <ac:chgData name="Elaine Ladyman" userId="631ad4eb-e9dd-4ef2-9d24-3a28d0cb8b51" providerId="ADAL" clId="{78A0E2DF-7B8C-448F-929C-702F4AEC4CEF}" dt="2024-07-11T14:42:04.199" v="55" actId="1076"/>
          <ac:picMkLst>
            <pc:docMk/>
            <pc:sldMk cId="2578626311" sldId="257"/>
            <ac:picMk id="4" creationId="{DA1EF2C6-7603-7001-BA45-8FC67B866F9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29CAED-510E-4843-B697-94D48D2654B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A121E00-2B3F-4ADE-B880-77141A33F341}">
      <dgm:prSet custT="1"/>
      <dgm:spPr>
        <a:solidFill>
          <a:srgbClr val="0090D1"/>
        </a:solidFill>
        <a:ln>
          <a:noFill/>
        </a:ln>
      </dgm:spPr>
      <dgm:t>
        <a:bodyPr lIns="36000" rIns="612000"/>
        <a:lstStyle/>
        <a:p>
          <a:pPr algn="r">
            <a:lnSpc>
              <a:spcPct val="150000"/>
            </a:lnSpc>
          </a:pPr>
          <a:r>
            <a:rPr lang="en-GB" sz="1200" dirty="0">
              <a:solidFill>
                <a:srgbClr val="FFFFFF"/>
              </a:solidFill>
              <a:latin typeface="Lato"/>
              <a:cs typeface="Lato"/>
            </a:rPr>
            <a:t>Our leadership team </a:t>
          </a:r>
          <a:r>
            <a:rPr lang="en-GB" sz="1200" spc="-10" dirty="0">
              <a:solidFill>
                <a:srgbClr val="FFFFFF"/>
              </a:solidFill>
              <a:latin typeface="Lato"/>
              <a:cs typeface="Lato"/>
            </a:rPr>
            <a:t>drive </a:t>
          </a:r>
          <a:r>
            <a:rPr lang="en-GB" sz="1200" dirty="0">
              <a:solidFill>
                <a:srgbClr val="FFFFFF"/>
              </a:solidFill>
              <a:latin typeface="Lato"/>
              <a:cs typeface="Lato"/>
            </a:rPr>
            <a:t>our business forward with </a:t>
          </a:r>
          <a:r>
            <a:rPr lang="en-GB" sz="1200" spc="-25" dirty="0">
              <a:solidFill>
                <a:srgbClr val="FFFFFF"/>
              </a:solidFill>
              <a:latin typeface="Lato"/>
              <a:cs typeface="Lato"/>
            </a:rPr>
            <a:t>our </a:t>
          </a:r>
          <a:r>
            <a:rPr lang="en-GB" sz="1200" dirty="0">
              <a:solidFill>
                <a:srgbClr val="FFFFFF"/>
              </a:solidFill>
              <a:latin typeface="Lato"/>
              <a:cs typeface="Lato"/>
            </a:rPr>
            <a:t>shared</a:t>
          </a:r>
          <a:r>
            <a:rPr lang="en-GB" sz="1200" spc="-5" dirty="0">
              <a:solidFill>
                <a:srgbClr val="FFFFFF"/>
              </a:solidFill>
              <a:latin typeface="Lato"/>
              <a:cs typeface="Lato"/>
            </a:rPr>
            <a:t> </a:t>
          </a:r>
          <a:r>
            <a:rPr lang="en-GB" sz="1200" dirty="0">
              <a:solidFill>
                <a:srgbClr val="FFFFFF"/>
              </a:solidFill>
              <a:latin typeface="Lato"/>
              <a:cs typeface="Lato"/>
            </a:rPr>
            <a:t>vision</a:t>
          </a:r>
          <a:r>
            <a:rPr lang="en-GB" sz="1200" spc="-5" dirty="0">
              <a:solidFill>
                <a:srgbClr val="FFFFFF"/>
              </a:solidFill>
              <a:latin typeface="Lato"/>
              <a:cs typeface="Lato"/>
            </a:rPr>
            <a:t> </a:t>
          </a:r>
          <a:r>
            <a:rPr lang="en-GB" sz="1200" dirty="0">
              <a:solidFill>
                <a:srgbClr val="FFFFFF"/>
              </a:solidFill>
              <a:latin typeface="Lato"/>
              <a:cs typeface="Lato"/>
            </a:rPr>
            <a:t>in</a:t>
          </a:r>
          <a:r>
            <a:rPr lang="en-GB" sz="1200" spc="-5" dirty="0">
              <a:solidFill>
                <a:srgbClr val="FFFFFF"/>
              </a:solidFill>
              <a:latin typeface="Lato"/>
              <a:cs typeface="Lato"/>
            </a:rPr>
            <a:t> </a:t>
          </a:r>
          <a:r>
            <a:rPr lang="en-GB" sz="1200" dirty="0">
              <a:solidFill>
                <a:srgbClr val="FFFFFF"/>
              </a:solidFill>
              <a:latin typeface="Lato"/>
              <a:cs typeface="Lato"/>
            </a:rPr>
            <a:t>mind.</a:t>
          </a:r>
          <a:r>
            <a:rPr lang="en-GB" sz="1200" spc="-5" dirty="0">
              <a:solidFill>
                <a:srgbClr val="FFFFFF"/>
              </a:solidFill>
              <a:latin typeface="Lato"/>
              <a:cs typeface="Lato"/>
            </a:rPr>
            <a:t> </a:t>
          </a:r>
          <a:r>
            <a:rPr lang="en-GB" sz="1200" dirty="0">
              <a:solidFill>
                <a:srgbClr val="FFFFFF"/>
              </a:solidFill>
              <a:latin typeface="Lato"/>
              <a:cs typeface="Lato"/>
            </a:rPr>
            <a:t>They </a:t>
          </a:r>
          <a:r>
            <a:rPr lang="en-GB" sz="1200" spc="-25" dirty="0">
              <a:solidFill>
                <a:srgbClr val="FFFFFF"/>
              </a:solidFill>
              <a:latin typeface="Lato"/>
              <a:cs typeface="Lato"/>
            </a:rPr>
            <a:t>are </a:t>
          </a:r>
          <a:r>
            <a:rPr lang="en-GB" sz="1200" dirty="0">
              <a:solidFill>
                <a:srgbClr val="FFFFFF"/>
              </a:solidFill>
              <a:latin typeface="Lato"/>
              <a:cs typeface="Lato"/>
            </a:rPr>
            <a:t>agile, responsive</a:t>
          </a:r>
          <a:r>
            <a:rPr lang="en-GB" sz="1200" spc="-55" dirty="0">
              <a:solidFill>
                <a:srgbClr val="FFFFFF"/>
              </a:solidFill>
              <a:latin typeface="Lato"/>
              <a:cs typeface="Lato"/>
            </a:rPr>
            <a:t> </a:t>
          </a:r>
          <a:r>
            <a:rPr lang="en-GB" sz="1200" dirty="0">
              <a:solidFill>
                <a:srgbClr val="FFFFFF"/>
              </a:solidFill>
              <a:latin typeface="Lato"/>
              <a:cs typeface="Lato"/>
            </a:rPr>
            <a:t>and</a:t>
          </a:r>
          <a:r>
            <a:rPr lang="en-GB" sz="1200" spc="-55" dirty="0">
              <a:solidFill>
                <a:srgbClr val="FFFFFF"/>
              </a:solidFill>
              <a:latin typeface="Lato"/>
              <a:cs typeface="Lato"/>
            </a:rPr>
            <a:t> </a:t>
          </a:r>
          <a:r>
            <a:rPr lang="en-GB" sz="1200" spc="-10" dirty="0">
              <a:solidFill>
                <a:srgbClr val="FFFFFF"/>
              </a:solidFill>
              <a:latin typeface="Lato"/>
              <a:cs typeface="Lato"/>
            </a:rPr>
            <a:t>committed </a:t>
          </a:r>
          <a:r>
            <a:rPr lang="en-GB" sz="1200" dirty="0">
              <a:solidFill>
                <a:srgbClr val="FFFFFF"/>
              </a:solidFill>
              <a:latin typeface="Lato"/>
              <a:cs typeface="Lato"/>
            </a:rPr>
            <a:t>to our clients’ </a:t>
          </a:r>
          <a:r>
            <a:rPr lang="en-GB" sz="1200" spc="-10" dirty="0">
              <a:solidFill>
                <a:srgbClr val="FFFFFF"/>
              </a:solidFill>
              <a:latin typeface="Lato"/>
              <a:cs typeface="Lato"/>
            </a:rPr>
            <a:t>needs.</a:t>
          </a:r>
          <a:endParaRPr lang="en-GB" sz="1200" dirty="0">
            <a:solidFill>
              <a:schemeClr val="bg1"/>
            </a:solidFill>
          </a:endParaRPr>
        </a:p>
      </dgm:t>
    </dgm:pt>
    <dgm:pt modelId="{85A4FAA1-09DF-4498-A800-97E073EC8442}" type="sibTrans" cxnId="{2413A503-5381-4079-B876-B1F212E99E52}">
      <dgm:prSet/>
      <dgm:spPr/>
      <dgm:t>
        <a:bodyPr/>
        <a:lstStyle/>
        <a:p>
          <a:endParaRPr lang="en-GB"/>
        </a:p>
      </dgm:t>
    </dgm:pt>
    <dgm:pt modelId="{5C8902CF-F83E-4B9F-89E4-C8EA5B02A2C9}" type="parTrans" cxnId="{2413A503-5381-4079-B876-B1F212E99E52}">
      <dgm:prSet/>
      <dgm:spPr/>
      <dgm:t>
        <a:bodyPr/>
        <a:lstStyle/>
        <a:p>
          <a:endParaRPr lang="en-GB"/>
        </a:p>
      </dgm:t>
    </dgm:pt>
    <dgm:pt modelId="{68B9F91D-69D7-4B18-B965-24B0989CE2AD}" type="pres">
      <dgm:prSet presAssocID="{9E29CAED-510E-4843-B697-94D48D2654B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CD02917-6DC6-4335-AD9F-586F499CF71A}" type="pres">
      <dgm:prSet presAssocID="{BA121E00-2B3F-4ADE-B880-77141A33F341}" presName="circle1" presStyleLbl="node1" presStyleIdx="0" presStyleCnt="1" custLinFactNeighborX="-22901" custLinFactNeighborY="-2281"/>
      <dgm:spPr>
        <a:solidFill>
          <a:srgbClr val="0090D1"/>
        </a:solidFill>
        <a:ln>
          <a:noFill/>
        </a:ln>
      </dgm:spPr>
    </dgm:pt>
    <dgm:pt modelId="{40FB048E-31EC-40B4-81B7-C7BA62F9AAF8}" type="pres">
      <dgm:prSet presAssocID="{BA121E00-2B3F-4ADE-B880-77141A33F341}" presName="space" presStyleCnt="0"/>
      <dgm:spPr/>
    </dgm:pt>
    <dgm:pt modelId="{F7D2C4B8-2A33-4AF3-A56D-6585599F26DF}" type="pres">
      <dgm:prSet presAssocID="{BA121E00-2B3F-4ADE-B880-77141A33F341}" presName="rect1" presStyleLbl="alignAcc1" presStyleIdx="0" presStyleCnt="1" custScaleX="142857" custLinFactNeighborY="-4870"/>
      <dgm:spPr/>
    </dgm:pt>
    <dgm:pt modelId="{AF2388FF-F7A7-464E-A78E-B2F5312915BD}" type="pres">
      <dgm:prSet presAssocID="{BA121E00-2B3F-4ADE-B880-77141A33F341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2413A503-5381-4079-B876-B1F212E99E52}" srcId="{9E29CAED-510E-4843-B697-94D48D2654B2}" destId="{BA121E00-2B3F-4ADE-B880-77141A33F341}" srcOrd="0" destOrd="0" parTransId="{5C8902CF-F83E-4B9F-89E4-C8EA5B02A2C9}" sibTransId="{85A4FAA1-09DF-4498-A800-97E073EC8442}"/>
    <dgm:cxn modelId="{6A9D2653-74F8-47F8-A3BB-70CAE4CAE88C}" type="presOf" srcId="{BA121E00-2B3F-4ADE-B880-77141A33F341}" destId="{AF2388FF-F7A7-464E-A78E-B2F5312915BD}" srcOrd="1" destOrd="0" presId="urn:microsoft.com/office/officeart/2005/8/layout/target3"/>
    <dgm:cxn modelId="{69FE8397-D335-40B6-AC63-03E1BA59AB1E}" type="presOf" srcId="{BA121E00-2B3F-4ADE-B880-77141A33F341}" destId="{F7D2C4B8-2A33-4AF3-A56D-6585599F26DF}" srcOrd="0" destOrd="0" presId="urn:microsoft.com/office/officeart/2005/8/layout/target3"/>
    <dgm:cxn modelId="{AC977EC2-863E-4E65-8CB0-13A9AE285ECC}" type="presOf" srcId="{9E29CAED-510E-4843-B697-94D48D2654B2}" destId="{68B9F91D-69D7-4B18-B965-24B0989CE2AD}" srcOrd="0" destOrd="0" presId="urn:microsoft.com/office/officeart/2005/8/layout/target3"/>
    <dgm:cxn modelId="{91E6AA8C-C4FC-484E-BA1E-41C979B4ABD5}" type="presParOf" srcId="{68B9F91D-69D7-4B18-B965-24B0989CE2AD}" destId="{9CD02917-6DC6-4335-AD9F-586F499CF71A}" srcOrd="0" destOrd="0" presId="urn:microsoft.com/office/officeart/2005/8/layout/target3"/>
    <dgm:cxn modelId="{CBFB4CAC-A158-4583-A98B-CB3297BCD3E1}" type="presParOf" srcId="{68B9F91D-69D7-4B18-B965-24B0989CE2AD}" destId="{40FB048E-31EC-40B4-81B7-C7BA62F9AAF8}" srcOrd="1" destOrd="0" presId="urn:microsoft.com/office/officeart/2005/8/layout/target3"/>
    <dgm:cxn modelId="{8C6EB900-FA29-4BDB-9209-435954B7AF83}" type="presParOf" srcId="{68B9F91D-69D7-4B18-B965-24B0989CE2AD}" destId="{F7D2C4B8-2A33-4AF3-A56D-6585599F26DF}" srcOrd="2" destOrd="0" presId="urn:microsoft.com/office/officeart/2005/8/layout/target3"/>
    <dgm:cxn modelId="{BE99D625-8A39-49FA-8EF1-74FA0166B5C5}" type="presParOf" srcId="{68B9F91D-69D7-4B18-B965-24B0989CE2AD}" destId="{AF2388FF-F7A7-464E-A78E-B2F5312915B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02917-6DC6-4335-AD9F-586F499CF71A}">
      <dsp:nvSpPr>
        <dsp:cNvPr id="0" name=""/>
        <dsp:cNvSpPr/>
      </dsp:nvSpPr>
      <dsp:spPr>
        <a:xfrm>
          <a:off x="-653884" y="1"/>
          <a:ext cx="1847082" cy="1847082"/>
        </a:xfrm>
        <a:prstGeom prst="pie">
          <a:avLst>
            <a:gd name="adj1" fmla="val 5400000"/>
            <a:gd name="adj2" fmla="val 16200000"/>
          </a:avLst>
        </a:prstGeom>
        <a:solidFill>
          <a:srgbClr val="0090D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2C4B8-2A33-4AF3-A56D-6585599F26DF}">
      <dsp:nvSpPr>
        <dsp:cNvPr id="0" name=""/>
        <dsp:cNvSpPr/>
      </dsp:nvSpPr>
      <dsp:spPr>
        <a:xfrm>
          <a:off x="230887" y="0"/>
          <a:ext cx="3078467" cy="1847082"/>
        </a:xfrm>
        <a:prstGeom prst="rect">
          <a:avLst/>
        </a:prstGeom>
        <a:solidFill>
          <a:srgbClr val="0090D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45720" rIns="612000" bIns="45720" numCol="1" spcCol="1270" anchor="ctr" anchorCtr="0">
          <a:noAutofit/>
        </a:bodyPr>
        <a:lstStyle/>
        <a:p>
          <a:pPr marL="0" lvl="0" indent="0" algn="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rgbClr val="FFFFFF"/>
              </a:solidFill>
              <a:latin typeface="Lato"/>
              <a:cs typeface="Lato"/>
            </a:rPr>
            <a:t>Our leadership team </a:t>
          </a:r>
          <a:r>
            <a:rPr lang="en-GB" sz="1200" kern="1200" spc="-10" dirty="0">
              <a:solidFill>
                <a:srgbClr val="FFFFFF"/>
              </a:solidFill>
              <a:latin typeface="Lato"/>
              <a:cs typeface="Lato"/>
            </a:rPr>
            <a:t>drive </a:t>
          </a:r>
          <a:r>
            <a:rPr lang="en-GB" sz="1200" kern="1200" dirty="0">
              <a:solidFill>
                <a:srgbClr val="FFFFFF"/>
              </a:solidFill>
              <a:latin typeface="Lato"/>
              <a:cs typeface="Lato"/>
            </a:rPr>
            <a:t>our business forward with </a:t>
          </a:r>
          <a:r>
            <a:rPr lang="en-GB" sz="1200" kern="1200" spc="-25" dirty="0">
              <a:solidFill>
                <a:srgbClr val="FFFFFF"/>
              </a:solidFill>
              <a:latin typeface="Lato"/>
              <a:cs typeface="Lato"/>
            </a:rPr>
            <a:t>our </a:t>
          </a:r>
          <a:r>
            <a:rPr lang="en-GB" sz="1200" kern="1200" dirty="0">
              <a:solidFill>
                <a:srgbClr val="FFFFFF"/>
              </a:solidFill>
              <a:latin typeface="Lato"/>
              <a:cs typeface="Lato"/>
            </a:rPr>
            <a:t>shared</a:t>
          </a:r>
          <a:r>
            <a:rPr lang="en-GB" sz="1200" kern="1200" spc="-5" dirty="0">
              <a:solidFill>
                <a:srgbClr val="FFFFFF"/>
              </a:solidFill>
              <a:latin typeface="Lato"/>
              <a:cs typeface="Lato"/>
            </a:rPr>
            <a:t> </a:t>
          </a:r>
          <a:r>
            <a:rPr lang="en-GB" sz="1200" kern="1200" dirty="0">
              <a:solidFill>
                <a:srgbClr val="FFFFFF"/>
              </a:solidFill>
              <a:latin typeface="Lato"/>
              <a:cs typeface="Lato"/>
            </a:rPr>
            <a:t>vision</a:t>
          </a:r>
          <a:r>
            <a:rPr lang="en-GB" sz="1200" kern="1200" spc="-5" dirty="0">
              <a:solidFill>
                <a:srgbClr val="FFFFFF"/>
              </a:solidFill>
              <a:latin typeface="Lato"/>
              <a:cs typeface="Lato"/>
            </a:rPr>
            <a:t> </a:t>
          </a:r>
          <a:r>
            <a:rPr lang="en-GB" sz="1200" kern="1200" dirty="0">
              <a:solidFill>
                <a:srgbClr val="FFFFFF"/>
              </a:solidFill>
              <a:latin typeface="Lato"/>
              <a:cs typeface="Lato"/>
            </a:rPr>
            <a:t>in</a:t>
          </a:r>
          <a:r>
            <a:rPr lang="en-GB" sz="1200" kern="1200" spc="-5" dirty="0">
              <a:solidFill>
                <a:srgbClr val="FFFFFF"/>
              </a:solidFill>
              <a:latin typeface="Lato"/>
              <a:cs typeface="Lato"/>
            </a:rPr>
            <a:t> </a:t>
          </a:r>
          <a:r>
            <a:rPr lang="en-GB" sz="1200" kern="1200" dirty="0">
              <a:solidFill>
                <a:srgbClr val="FFFFFF"/>
              </a:solidFill>
              <a:latin typeface="Lato"/>
              <a:cs typeface="Lato"/>
            </a:rPr>
            <a:t>mind.</a:t>
          </a:r>
          <a:r>
            <a:rPr lang="en-GB" sz="1200" kern="1200" spc="-5" dirty="0">
              <a:solidFill>
                <a:srgbClr val="FFFFFF"/>
              </a:solidFill>
              <a:latin typeface="Lato"/>
              <a:cs typeface="Lato"/>
            </a:rPr>
            <a:t> </a:t>
          </a:r>
          <a:r>
            <a:rPr lang="en-GB" sz="1200" kern="1200" dirty="0">
              <a:solidFill>
                <a:srgbClr val="FFFFFF"/>
              </a:solidFill>
              <a:latin typeface="Lato"/>
              <a:cs typeface="Lato"/>
            </a:rPr>
            <a:t>They </a:t>
          </a:r>
          <a:r>
            <a:rPr lang="en-GB" sz="1200" kern="1200" spc="-25" dirty="0">
              <a:solidFill>
                <a:srgbClr val="FFFFFF"/>
              </a:solidFill>
              <a:latin typeface="Lato"/>
              <a:cs typeface="Lato"/>
            </a:rPr>
            <a:t>are </a:t>
          </a:r>
          <a:r>
            <a:rPr lang="en-GB" sz="1200" kern="1200" dirty="0">
              <a:solidFill>
                <a:srgbClr val="FFFFFF"/>
              </a:solidFill>
              <a:latin typeface="Lato"/>
              <a:cs typeface="Lato"/>
            </a:rPr>
            <a:t>agile, responsive</a:t>
          </a:r>
          <a:r>
            <a:rPr lang="en-GB" sz="1200" kern="1200" spc="-55" dirty="0">
              <a:solidFill>
                <a:srgbClr val="FFFFFF"/>
              </a:solidFill>
              <a:latin typeface="Lato"/>
              <a:cs typeface="Lato"/>
            </a:rPr>
            <a:t> </a:t>
          </a:r>
          <a:r>
            <a:rPr lang="en-GB" sz="1200" kern="1200" dirty="0">
              <a:solidFill>
                <a:srgbClr val="FFFFFF"/>
              </a:solidFill>
              <a:latin typeface="Lato"/>
              <a:cs typeface="Lato"/>
            </a:rPr>
            <a:t>and</a:t>
          </a:r>
          <a:r>
            <a:rPr lang="en-GB" sz="1200" kern="1200" spc="-55" dirty="0">
              <a:solidFill>
                <a:srgbClr val="FFFFFF"/>
              </a:solidFill>
              <a:latin typeface="Lato"/>
              <a:cs typeface="Lato"/>
            </a:rPr>
            <a:t> </a:t>
          </a:r>
          <a:r>
            <a:rPr lang="en-GB" sz="1200" kern="1200" spc="-10" dirty="0">
              <a:solidFill>
                <a:srgbClr val="FFFFFF"/>
              </a:solidFill>
              <a:latin typeface="Lato"/>
              <a:cs typeface="Lato"/>
            </a:rPr>
            <a:t>committed </a:t>
          </a:r>
          <a:r>
            <a:rPr lang="en-GB" sz="1200" kern="1200" dirty="0">
              <a:solidFill>
                <a:srgbClr val="FFFFFF"/>
              </a:solidFill>
              <a:latin typeface="Lato"/>
              <a:cs typeface="Lato"/>
            </a:rPr>
            <a:t>to our clients’ </a:t>
          </a:r>
          <a:r>
            <a:rPr lang="en-GB" sz="1200" kern="1200" spc="-10" dirty="0">
              <a:solidFill>
                <a:srgbClr val="FFFFFF"/>
              </a:solidFill>
              <a:latin typeface="Lato"/>
              <a:cs typeface="Lato"/>
            </a:rPr>
            <a:t>needs.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230887" y="0"/>
        <a:ext cx="3078467" cy="1847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9DDE4-8C7E-BB43-989C-AE42A0453AC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B7C78-6024-7547-A2B9-AEBAC2B1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4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Dark">
    <p:bg>
      <p:bgPr>
        <a:solidFill>
          <a:srgbClr val="1A1E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4387-0337-4837-B865-24F302E64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365" y="1665288"/>
            <a:ext cx="7637462" cy="2387600"/>
          </a:xfrm>
        </p:spPr>
        <p:txBody>
          <a:bodyPr anchor="b"/>
          <a:lstStyle>
            <a:lvl1pPr algn="l">
              <a:defRPr sz="6000">
                <a:solidFill>
                  <a:srgbClr val="D8841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736EF-39F6-43D0-93D8-C288ED91B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65" y="4144963"/>
            <a:ext cx="7637462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28A780-39BB-5E52-6F8C-DEC75B96D0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785" y="504007"/>
            <a:ext cx="1658850" cy="164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8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75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4A42-6509-4B49-95DA-8B5AD6A2B7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365" y="512762"/>
            <a:ext cx="11150697" cy="11525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6598F-BA57-4F38-A700-2B1B61650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5540"/>
            <a:ext cx="6492874" cy="42752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C1AAD-1D0A-4EF3-AFDE-1DF62E6BA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365" y="1916113"/>
            <a:ext cx="4256087" cy="42846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34B45-24E0-43A8-9648-E3D0A39F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37BA-1C26-4221-83E9-49C0C40562D2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A95D2-A4AA-44D9-85D9-4D7D9BD4E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7B926-5A17-434C-B84C-556A68E0F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2782-F268-439C-A693-BFA4A897B0B8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20AE74-FE3C-6716-9530-33EF784D73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786" y="504007"/>
            <a:ext cx="912676" cy="9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65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03B6-743B-4453-9835-2D002CA1ED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365" y="512762"/>
            <a:ext cx="11150698" cy="11525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AB8003-10F7-4C46-AD61-1C53664B2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1925539"/>
            <a:ext cx="6483447" cy="42752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B4231-262C-4821-A618-88F5404B4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365" y="1925540"/>
            <a:ext cx="4256087" cy="427523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51798-7BC2-4A02-A00B-F58BD7860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37BA-1C26-4221-83E9-49C0C40562D2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FBDA5-04CC-4584-B5EB-482F4D89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BBF4E-6E5F-428F-87DF-99248311D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2782-F268-439C-A693-BFA4A897B0B8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551090-440E-2B73-B9F8-8F5541056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786" y="504007"/>
            <a:ext cx="912676" cy="9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64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CC8838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650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025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4387-0337-4837-B865-24F302E64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365" y="1645853"/>
            <a:ext cx="7637462" cy="1818455"/>
          </a:xfrm>
        </p:spPr>
        <p:txBody>
          <a:bodyPr anchor="b"/>
          <a:lstStyle>
            <a:lvl1pPr algn="l">
              <a:defRPr sz="6000">
                <a:solidFill>
                  <a:srgbClr val="D8841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736EF-39F6-43D0-93D8-C288ED91B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65" y="3556384"/>
            <a:ext cx="7637462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86BD60-A928-4879-8F07-59BFDC8C44DD}"/>
              </a:ext>
            </a:extLst>
          </p:cNvPr>
          <p:cNvSpPr/>
          <p:nvPr userDrawn="1"/>
        </p:nvSpPr>
        <p:spPr>
          <a:xfrm>
            <a:off x="0" y="0"/>
            <a:ext cx="12192000" cy="133221"/>
          </a:xfrm>
          <a:prstGeom prst="rect">
            <a:avLst/>
          </a:prstGeom>
          <a:solidFill>
            <a:srgbClr val="D88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DD9255-5A91-9317-C12E-E0F3A7759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786" y="504007"/>
            <a:ext cx="912676" cy="9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3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1C1BA4E-8B46-8E55-4D56-E736D22F8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365" y="1645853"/>
            <a:ext cx="7637462" cy="1818455"/>
          </a:xfrm>
        </p:spPr>
        <p:txBody>
          <a:bodyPr anchor="b">
            <a:normAutofit/>
          </a:bodyPr>
          <a:lstStyle>
            <a:lvl1pPr algn="l">
              <a:defRPr sz="4800" b="0">
                <a:solidFill>
                  <a:srgbClr val="D8841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3247093-EBF1-BE90-B2DA-D5B36EE1F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65" y="3556384"/>
            <a:ext cx="7637462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00622D-090B-D900-A7EC-E25EE2212B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786" y="504007"/>
            <a:ext cx="912676" cy="9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7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71589-31BF-44A7-9715-474FE1FB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89744"/>
            <a:ext cx="11160125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F2E12-8EA4-4375-8559-C44004BA5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3515520"/>
            <a:ext cx="11160125" cy="13541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94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D1756-2D85-4B08-8C7B-31F6CECA5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37BA-1C26-4221-83E9-49C0C40562D2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763BD-A708-47F2-B514-615EC1C7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BEA58-6915-44B3-9820-882E3EF6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2782-F268-439C-A693-BFA4A897B0B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C9CF02-B4BB-4388-2491-DFADC40D0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786" y="504007"/>
            <a:ext cx="912676" cy="9043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F4109BE-59F2-8518-0CB5-15064075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665288"/>
            <a:ext cx="11160125" cy="82391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89EDF3-14A1-DB1F-220B-182BEDFD058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15937" y="2662240"/>
            <a:ext cx="11160125" cy="1354136"/>
          </a:xfrm>
        </p:spPr>
        <p:txBody>
          <a:bodyPr/>
          <a:lstStyle>
            <a:lvl1pPr marL="0" indent="0">
              <a:buNone/>
              <a:defRPr sz="2400">
                <a:solidFill>
                  <a:srgbClr val="1A1E51"/>
                </a:solidFill>
              </a:defRPr>
            </a:lvl1pPr>
            <a:lvl2pPr marL="457200" indent="0">
              <a:buNone/>
              <a:defRPr sz="2000">
                <a:solidFill>
                  <a:srgbClr val="1A1E51"/>
                </a:solidFill>
              </a:defRPr>
            </a:lvl2pPr>
            <a:lvl3pPr marL="914400" indent="0">
              <a:buNone/>
              <a:defRPr sz="1800">
                <a:solidFill>
                  <a:srgbClr val="1A1E51"/>
                </a:solidFill>
              </a:defRPr>
            </a:lvl3pPr>
            <a:lvl4pPr marL="1371600" indent="0">
              <a:buNone/>
              <a:defRPr sz="1600">
                <a:solidFill>
                  <a:srgbClr val="1A1E51"/>
                </a:solidFill>
              </a:defRPr>
            </a:lvl4pPr>
            <a:lvl5pPr marL="1828800" indent="0">
              <a:buNone/>
              <a:defRPr sz="1600">
                <a:solidFill>
                  <a:srgbClr val="1A1E51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44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FA03C-4908-4ACD-8F7A-C58E3CF09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259CD-3C22-4E00-AC33-607F14B37A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364" y="1916113"/>
            <a:ext cx="5503863" cy="4260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4E9DB-3175-4B53-9289-40029B6EC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16113"/>
            <a:ext cx="5503863" cy="4260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D8ED2-2B72-4761-9431-C300D0408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37BA-1C26-4221-83E9-49C0C40562D2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0838C-A0AC-4ED0-BB40-E217CDF2E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0F15B-1820-40AA-BF31-75C02407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2782-F268-439C-A693-BFA4A897B0B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AF5D34-56C6-C52A-2E33-F2C152254E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786" y="504007"/>
            <a:ext cx="912676" cy="9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7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39868-E92A-4365-8492-30C5E38D9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365" y="512763"/>
            <a:ext cx="11150697" cy="11525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09B7F-E90D-4D7C-AD6D-EF7C2018C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364" y="1916112"/>
            <a:ext cx="5400000" cy="591417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D8833-0723-466A-A367-310F89EB1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364" y="2658359"/>
            <a:ext cx="5400000" cy="3531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2A15DE-AC69-4BE2-B519-51D4F73D8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63" y="1916112"/>
            <a:ext cx="5400000" cy="591417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FED755-CA42-4010-BCEE-86F9F4FFC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63" y="2658359"/>
            <a:ext cx="5400000" cy="3531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7E6B7F-FAC5-48C3-8DAB-FBFEEC802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37BA-1C26-4221-83E9-49C0C40562D2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C4FB3B-C738-4137-8878-31419B977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40D64-95E2-4CB6-8088-0AB2179B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2782-F268-439C-A693-BFA4A897B0B8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2BFF85-BB38-F137-7B9B-3DE441E81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786" y="504007"/>
            <a:ext cx="912676" cy="9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5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39868-E92A-4365-8492-30C5E38D9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364" y="512762"/>
            <a:ext cx="11150698" cy="11525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09B7F-E90D-4D7C-AD6D-EF7C2018C3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5364" y="1916112"/>
            <a:ext cx="3456000" cy="591417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D8833-0723-466A-A367-310F89EB1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364" y="2658359"/>
            <a:ext cx="3456000" cy="3531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2A15DE-AC69-4BE2-B519-51D4F73D89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72713" y="1916112"/>
            <a:ext cx="3456000" cy="591417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FED755-CA42-4010-BCEE-86F9F4FFC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72713" y="2658359"/>
            <a:ext cx="3456000" cy="3531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7E6B7F-FAC5-48C3-8DAB-FBFEEC802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37BA-1C26-4221-83E9-49C0C40562D2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C4FB3B-C738-4137-8878-31419B977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40D64-95E2-4CB6-8088-0AB2179B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2782-F268-439C-A693-BFA4A897B0B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A7D5AD4-9A05-4756-B521-4D2CD2FB8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0063" y="1916112"/>
            <a:ext cx="3456000" cy="591417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4664F02-A574-4F49-9160-1C9022B395C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63" y="2658359"/>
            <a:ext cx="3456000" cy="3531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9F1056-5A6E-F7A4-2B83-86B8612CA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786" y="504007"/>
            <a:ext cx="912676" cy="9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7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6A91-2DE5-41D7-9B59-7395C124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13C225-A077-4CE4-8F69-8C41C2612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37BA-1C26-4221-83E9-49C0C40562D2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20531-F30F-4DDA-8ACB-6D69F32A1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6FDB7-ED50-4B73-80EC-29BA82A52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2782-F268-439C-A693-BFA4A897B0B8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41F2DF-B3A1-CF7D-200B-96096E8EF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786" y="504007"/>
            <a:ext cx="912676" cy="9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4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D4A688-4B4C-4980-B610-C92A8297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364" y="512763"/>
            <a:ext cx="11150699" cy="115252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B1AAC-BD46-4ACC-ACCC-FE67B91AC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364" y="1916113"/>
            <a:ext cx="11150699" cy="42608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4EAD3-EF82-404F-84DC-37405AF51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36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37BA-1C26-4221-83E9-49C0C40562D2}" type="datetimeFigureOut">
              <a:rPr lang="en-GB" smtClean="0"/>
              <a:pPr/>
              <a:t>30/10/2024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E554C-B793-412E-813D-9BF3A5CBF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1D04E-5E11-44A9-8890-F5B5094AD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2862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22782-F268-439C-A693-BFA4A897B0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E04460-0365-4D03-9A5A-CB2910085A86}"/>
              </a:ext>
            </a:extLst>
          </p:cNvPr>
          <p:cNvSpPr/>
          <p:nvPr userDrawn="1"/>
        </p:nvSpPr>
        <p:spPr>
          <a:xfrm>
            <a:off x="0" y="3304"/>
            <a:ext cx="12192000" cy="133221"/>
          </a:xfrm>
          <a:prstGeom prst="rect">
            <a:avLst/>
          </a:prstGeom>
          <a:solidFill>
            <a:srgbClr val="D88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40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9" r:id="rId3"/>
    <p:sldLayoutId id="2147483651" r:id="rId4"/>
    <p:sldLayoutId id="2147483650" r:id="rId5"/>
    <p:sldLayoutId id="2147483652" r:id="rId6"/>
    <p:sldLayoutId id="2147483653" r:id="rId7"/>
    <p:sldLayoutId id="2147483660" r:id="rId8"/>
    <p:sldLayoutId id="2147483654" r:id="rId9"/>
    <p:sldLayoutId id="2147483655" r:id="rId10"/>
    <p:sldLayoutId id="2147483656" r:id="rId11"/>
    <p:sldLayoutId id="2147483657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D8841C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1049" userDrawn="1">
          <p15:clr>
            <a:srgbClr val="F26B43"/>
          </p15:clr>
        </p15:guide>
        <p15:guide id="5" orient="horz" pos="1207" userDrawn="1">
          <p15:clr>
            <a:srgbClr val="F26B43"/>
          </p15:clr>
        </p15:guide>
        <p15:guide id="6" orient="horz" pos="3906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hyperlink" Target="mailto:craig.summers@penntech-it.com" TargetMode="External"/><Relationship Id="rId3" Type="http://schemas.openxmlformats.org/officeDocument/2006/relationships/image" Target="../media/image12.png"/><Relationship Id="rId7" Type="http://schemas.openxmlformats.org/officeDocument/2006/relationships/diagramLayout" Target="../diagrams/layout1.xml"/><Relationship Id="rId12" Type="http://schemas.openxmlformats.org/officeDocument/2006/relationships/hyperlink" Target="mailto:lewis.pennell@penntech-it.com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jpg"/><Relationship Id="rId1" Type="http://schemas.openxmlformats.org/officeDocument/2006/relationships/themeOverride" Target="../theme/themeOverride1.xml"/><Relationship Id="rId6" Type="http://schemas.openxmlformats.org/officeDocument/2006/relationships/diagramData" Target="../diagrams/data1.xml"/><Relationship Id="rId11" Type="http://schemas.openxmlformats.org/officeDocument/2006/relationships/image" Target="../media/image1.png"/><Relationship Id="rId5" Type="http://schemas.openxmlformats.org/officeDocument/2006/relationships/image" Target="../media/image14.png"/><Relationship Id="rId15" Type="http://schemas.openxmlformats.org/officeDocument/2006/relationships/hyperlink" Target="mailto:elaine.ladyman@penntech-it.com" TargetMode="External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Relationship Id="rId14" Type="http://schemas.openxmlformats.org/officeDocument/2006/relationships/hyperlink" Target="mailto:aig.summers@penntech-it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3D81AF-1B68-4FDB-B9D6-5FCB633A8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765" y="1335281"/>
            <a:ext cx="7917880" cy="20937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GB" sz="4800" dirty="0">
                <a:solidFill>
                  <a:srgbClr val="0090D1"/>
                </a:solidFill>
              </a:rPr>
              <a:t>Assess Your Overall Security Before Attackers Do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sz="3600" b="0" dirty="0">
                <a:solidFill>
                  <a:schemeClr val="bg1"/>
                </a:solidFill>
              </a:rPr>
              <a:t>Penetration Testing Services</a:t>
            </a:r>
            <a:br>
              <a:rPr lang="en-GB" sz="3600" b="0" dirty="0">
                <a:solidFill>
                  <a:schemeClr val="bg1"/>
                </a:solidFill>
              </a:rPr>
            </a:br>
            <a:r>
              <a:rPr lang="en-GB" sz="3600" b="0" dirty="0">
                <a:solidFill>
                  <a:schemeClr val="bg1"/>
                </a:solidFill>
              </a:rPr>
              <a:t>CREST Certified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14A17A-A372-1D35-B56C-4BF344B99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827" y="3124060"/>
            <a:ext cx="3503808" cy="3503808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F300950C-D288-5304-9BF4-E4C00BFBDF2D}"/>
              </a:ext>
            </a:extLst>
          </p:cNvPr>
          <p:cNvSpPr txBox="1">
            <a:spLocks/>
          </p:cNvSpPr>
          <p:nvPr/>
        </p:nvSpPr>
        <p:spPr>
          <a:xfrm>
            <a:off x="677765" y="3829104"/>
            <a:ext cx="7917880" cy="209371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D8841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GB" sz="2000" dirty="0">
                <a:solidFill>
                  <a:srgbClr val="0090D1"/>
                </a:solidFill>
              </a:rPr>
              <a:t>Strategic, Scalable </a:t>
            </a:r>
            <a:br>
              <a:rPr lang="en-GB" sz="2000" dirty="0">
                <a:solidFill>
                  <a:srgbClr val="0090D1"/>
                </a:solidFill>
              </a:rPr>
            </a:br>
            <a:r>
              <a:rPr lang="en-GB" sz="2000" dirty="0">
                <a:solidFill>
                  <a:srgbClr val="0090D1"/>
                </a:solidFill>
              </a:rPr>
              <a:t>IT Solutions for Business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b="0" dirty="0">
                <a:solidFill>
                  <a:schemeClr val="bg1"/>
                </a:solidFill>
              </a:rPr>
              <a:t>Bespoke. Solutions. Delivered.</a:t>
            </a:r>
          </a:p>
        </p:txBody>
      </p:sp>
    </p:spTree>
    <p:extLst>
      <p:ext uri="{BB962C8B-B14F-4D97-AF65-F5344CB8AC3E}">
        <p14:creationId xmlns:p14="http://schemas.microsoft.com/office/powerpoint/2010/main" val="218969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3CF5A0A-6DDE-47C2-80CE-03B5B06D9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90" y="1576061"/>
            <a:ext cx="7783167" cy="2076198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GB" sz="1200" b="0" i="0" dirty="0">
                <a:solidFill>
                  <a:srgbClr val="000000"/>
                </a:solidFill>
                <a:effectLst/>
                <a:latin typeface="+mj-lt"/>
              </a:rPr>
              <a:t>A data breach occurs when a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j-lt"/>
              </a:rPr>
              <a:t>stealthy cybercriminal infiltrates a data source and extracts confidential information, often without the victim's knowledge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+mj-lt"/>
              </a:rPr>
              <a:t>. </a:t>
            </a:r>
          </a:p>
          <a:p>
            <a:pPr>
              <a:spcBef>
                <a:spcPts val="2400"/>
              </a:spcBef>
            </a:pPr>
            <a:r>
              <a:rPr lang="en-GB" sz="1200" dirty="0">
                <a:solidFill>
                  <a:srgbClr val="000000"/>
                </a:solidFill>
                <a:latin typeface="+mj-lt"/>
              </a:rPr>
              <a:t>This can be done by </a:t>
            </a:r>
            <a:r>
              <a:rPr lang="en-GB" sz="1200" b="1" dirty="0">
                <a:solidFill>
                  <a:srgbClr val="1A1E51"/>
                </a:solidFill>
                <a:latin typeface="+mj-lt"/>
              </a:rPr>
              <a:t>accessing a computer or network to steal local files or bypass network security remotely.</a:t>
            </a:r>
          </a:p>
          <a:p>
            <a:pPr>
              <a:spcBef>
                <a:spcPts val="2400"/>
              </a:spcBef>
            </a:pPr>
            <a:r>
              <a:rPr lang="en-US" sz="1200" dirty="0">
                <a:solidFill>
                  <a:srgbClr val="1A1E51"/>
                </a:solidFill>
                <a:latin typeface="+mj-lt"/>
                <a:ea typeface="Open Sans"/>
                <a:cs typeface="Open Sans"/>
                <a:sym typeface="Open Sans"/>
              </a:rPr>
              <a:t>Penetration testing is effective in exposing how threat actors could break into and move across your network to Access, Manipulate, Damage, or Sell valuable data and systems within your business. </a:t>
            </a:r>
          </a:p>
          <a:p>
            <a:pPr>
              <a:spcBef>
                <a:spcPts val="2400"/>
              </a:spcBef>
            </a:pPr>
            <a:r>
              <a:rPr lang="en-US" sz="1200" dirty="0">
                <a:solidFill>
                  <a:srgbClr val="1A1E51"/>
                </a:solidFill>
                <a:latin typeface="+mj-lt"/>
                <a:ea typeface="Open Sans"/>
                <a:cs typeface="Open Sans"/>
                <a:sym typeface="Open Sans"/>
              </a:rPr>
              <a:t>The</a:t>
            </a:r>
            <a:r>
              <a:rPr lang="en-GB" sz="120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latin typeface="+mj-lt"/>
              </a:rPr>
              <a:t>most common cyber attacks used in breaches are outlined</a:t>
            </a:r>
            <a:r>
              <a:rPr lang="en-GB" sz="1200" dirty="0">
                <a:solidFill>
                  <a:srgbClr val="000000"/>
                </a:solidFill>
                <a:effectLst/>
                <a:latin typeface="+mj-lt"/>
              </a:rPr>
              <a:t> below.</a:t>
            </a:r>
          </a:p>
          <a:p>
            <a:pPr>
              <a:spcBef>
                <a:spcPts val="2400"/>
              </a:spcBef>
            </a:pPr>
            <a:endParaRPr lang="en-GB" sz="1200" dirty="0">
              <a:solidFill>
                <a:srgbClr val="202351"/>
              </a:solidFill>
              <a:effectLst/>
              <a:latin typeface="+mj-lt"/>
            </a:endParaRPr>
          </a:p>
        </p:txBody>
      </p:sp>
      <p:pic>
        <p:nvPicPr>
          <p:cNvPr id="4" name="Picture 3" descr="A person touching a shield with a lock&#10;&#10;Description automatically generated">
            <a:extLst>
              <a:ext uri="{FF2B5EF4-FFF2-40B4-BE49-F238E27FC236}">
                <a16:creationId xmlns:a16="http://schemas.microsoft.com/office/drawing/2014/main" id="{DA1EF2C6-7603-7001-BA45-8FC67B866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94" y="4706197"/>
            <a:ext cx="2413183" cy="1604682"/>
          </a:xfrm>
          <a:prstGeom prst="rect">
            <a:avLst/>
          </a:prstGeom>
        </p:spPr>
      </p:pic>
      <p:sp>
        <p:nvSpPr>
          <p:cNvPr id="5" name="Title 25">
            <a:extLst>
              <a:ext uri="{FF2B5EF4-FFF2-40B4-BE49-F238E27FC236}">
                <a16:creationId xmlns:a16="http://schemas.microsoft.com/office/drawing/2014/main" id="{E1C73409-6E45-8DD0-A4F4-DD7713506DF7}"/>
              </a:ext>
            </a:extLst>
          </p:cNvPr>
          <p:cNvSpPr txBox="1">
            <a:spLocks/>
          </p:cNvSpPr>
          <p:nvPr/>
        </p:nvSpPr>
        <p:spPr>
          <a:xfrm>
            <a:off x="434290" y="170955"/>
            <a:ext cx="11150699" cy="115252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D8841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A1E51"/>
                </a:solidFill>
              </a:rPr>
              <a:t>How do Data Breaches Occur?</a:t>
            </a:r>
          </a:p>
        </p:txBody>
      </p:sp>
      <p:pic>
        <p:nvPicPr>
          <p:cNvPr id="8" name="Picture 7" descr="A blue shield with a lock and circuit board&#10;&#10;Description automatically generated">
            <a:extLst>
              <a:ext uri="{FF2B5EF4-FFF2-40B4-BE49-F238E27FC236}">
                <a16:creationId xmlns:a16="http://schemas.microsoft.com/office/drawing/2014/main" id="{DE98525F-6479-000A-FFD2-D0990FBAA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79" y="4706197"/>
            <a:ext cx="2413183" cy="1604682"/>
          </a:xfrm>
          <a:prstGeom prst="rect">
            <a:avLst/>
          </a:prstGeom>
        </p:spPr>
      </p:pic>
      <p:pic>
        <p:nvPicPr>
          <p:cNvPr id="10" name="Picture 9" descr="A tablet with a security message&#10;&#10;Description automatically generated with medium confidence">
            <a:extLst>
              <a:ext uri="{FF2B5EF4-FFF2-40B4-BE49-F238E27FC236}">
                <a16:creationId xmlns:a16="http://schemas.microsoft.com/office/drawing/2014/main" id="{444897B7-C67F-72B3-FD6F-F3498CFEC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64" y="4697222"/>
            <a:ext cx="2413184" cy="1604683"/>
          </a:xfrm>
          <a:prstGeom prst="rect">
            <a:avLst/>
          </a:prstGeom>
        </p:spPr>
      </p:pic>
      <p:pic>
        <p:nvPicPr>
          <p:cNvPr id="15" name="Picture 14" descr="A person in a blue cape and a blue shield with a padlock and a blue circle&#10;&#10;Description automatically generated">
            <a:extLst>
              <a:ext uri="{FF2B5EF4-FFF2-40B4-BE49-F238E27FC236}">
                <a16:creationId xmlns:a16="http://schemas.microsoft.com/office/drawing/2014/main" id="{22D37BD6-0DA8-9147-4DE4-F4852D5F6F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547" y="4706196"/>
            <a:ext cx="2413184" cy="1604683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EF8D81FF-D1CA-88F5-9D82-A60907DE658D}"/>
              </a:ext>
            </a:extLst>
          </p:cNvPr>
          <p:cNvSpPr txBox="1"/>
          <p:nvPr/>
        </p:nvSpPr>
        <p:spPr>
          <a:xfrm>
            <a:off x="1182743" y="4030360"/>
            <a:ext cx="1227682" cy="25519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>
              <a:spcAft>
                <a:spcPts val="200"/>
              </a:spcAft>
            </a:pPr>
            <a:r>
              <a:rPr lang="en-US" sz="1400" b="1" dirty="0">
                <a:solidFill>
                  <a:srgbClr val="CC8838"/>
                </a:solidFill>
                <a:latin typeface="Lato"/>
                <a:cs typeface="Lato"/>
              </a:rPr>
              <a:t>Ransomware</a:t>
            </a:r>
            <a:endParaRPr lang="en-US" sz="1400" b="1" spc="-20" dirty="0">
              <a:solidFill>
                <a:srgbClr val="CC8838"/>
              </a:solidFill>
              <a:latin typeface="Lato"/>
              <a:cs typeface="Lato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F67C0E9F-9C09-F788-840C-C9385350E0B3}"/>
              </a:ext>
            </a:extLst>
          </p:cNvPr>
          <p:cNvSpPr txBox="1"/>
          <p:nvPr/>
        </p:nvSpPr>
        <p:spPr>
          <a:xfrm>
            <a:off x="3600634" y="4072898"/>
            <a:ext cx="1295847" cy="25519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>
              <a:spcAft>
                <a:spcPts val="200"/>
              </a:spcAft>
            </a:pPr>
            <a:r>
              <a:rPr lang="en-US" sz="1400" b="1" dirty="0">
                <a:solidFill>
                  <a:srgbClr val="CC8838"/>
                </a:solidFill>
                <a:latin typeface="Lato"/>
                <a:cs typeface="Lato"/>
              </a:rPr>
              <a:t>Malware</a:t>
            </a:r>
            <a:endParaRPr lang="en-US" sz="1400" b="1" spc="-20" dirty="0">
              <a:solidFill>
                <a:srgbClr val="CC8838"/>
              </a:solidFill>
              <a:latin typeface="Lato"/>
              <a:cs typeface="Lato"/>
            </a:endParaRP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DE461FAA-AC50-353D-2E7F-4E8C6A2CF654}"/>
              </a:ext>
            </a:extLst>
          </p:cNvPr>
          <p:cNvSpPr txBox="1"/>
          <p:nvPr/>
        </p:nvSpPr>
        <p:spPr>
          <a:xfrm>
            <a:off x="7792614" y="4077025"/>
            <a:ext cx="2416810" cy="25519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>
              <a:spcAft>
                <a:spcPts val="200"/>
              </a:spcAft>
            </a:pPr>
            <a:r>
              <a:rPr lang="en-US" sz="1400" b="1" spc="-20" dirty="0">
                <a:solidFill>
                  <a:srgbClr val="CC8838"/>
                </a:solidFill>
                <a:latin typeface="Lato"/>
                <a:cs typeface="Lato"/>
              </a:rPr>
              <a:t>Denial of Services (DOS)</a:t>
            </a: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5A864E05-C3A7-24AF-7402-875900E6AB86}"/>
              </a:ext>
            </a:extLst>
          </p:cNvPr>
          <p:cNvSpPr txBox="1"/>
          <p:nvPr/>
        </p:nvSpPr>
        <p:spPr>
          <a:xfrm>
            <a:off x="5696624" y="4081881"/>
            <a:ext cx="1295847" cy="25519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>
              <a:spcAft>
                <a:spcPts val="200"/>
              </a:spcAft>
            </a:pPr>
            <a:r>
              <a:rPr lang="en-US" sz="1400" b="1" dirty="0">
                <a:solidFill>
                  <a:srgbClr val="CC8838"/>
                </a:solidFill>
                <a:latin typeface="Lato"/>
                <a:cs typeface="Lato"/>
              </a:rPr>
              <a:t>Phishing</a:t>
            </a:r>
            <a:endParaRPr lang="en-US" sz="1400" b="1" spc="-20" dirty="0">
              <a:solidFill>
                <a:srgbClr val="CC8838"/>
              </a:solidFill>
              <a:latin typeface="Lato"/>
              <a:cs typeface="Lato"/>
            </a:endParaRPr>
          </a:p>
        </p:txBody>
      </p:sp>
      <p:pic>
        <p:nvPicPr>
          <p:cNvPr id="6" name="Picture 5" descr="A logo with blue circles&#10;&#10;Description automatically generated">
            <a:extLst>
              <a:ext uri="{FF2B5EF4-FFF2-40B4-BE49-F238E27FC236}">
                <a16:creationId xmlns:a16="http://schemas.microsoft.com/office/drawing/2014/main" id="{6C83F19C-3E85-96AD-2C80-A838F250F9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457" y="401606"/>
            <a:ext cx="1661108" cy="117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2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E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364" y="647258"/>
            <a:ext cx="979211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rgbClr val="FFFFFF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An Era with Data Breaches on the Rise</a:t>
            </a:r>
            <a:endParaRPr sz="3200" spc="-10" dirty="0">
              <a:latin typeface="+mj-l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7129" y="4890702"/>
            <a:ext cx="1379220" cy="1379220"/>
            <a:chOff x="588694" y="4890702"/>
            <a:chExt cx="1379220" cy="1379220"/>
          </a:xfrm>
        </p:grpSpPr>
        <p:pic>
          <p:nvPicPr>
            <p:cNvPr id="11" name="object 11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8700" y="4890702"/>
              <a:ext cx="1378597" cy="137859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88694" y="4890702"/>
              <a:ext cx="1379220" cy="1379220"/>
            </a:xfrm>
            <a:custGeom>
              <a:avLst/>
              <a:gdLst/>
              <a:ahLst/>
              <a:cxnLst/>
              <a:rect l="l" t="t" r="r" b="b"/>
              <a:pathLst>
                <a:path w="1379220" h="1379220">
                  <a:moveTo>
                    <a:pt x="689305" y="1378597"/>
                  </a:moveTo>
                  <a:lnTo>
                    <a:pt x="736499" y="1377007"/>
                  </a:lnTo>
                  <a:lnTo>
                    <a:pt x="782840" y="1372305"/>
                  </a:lnTo>
                  <a:lnTo>
                    <a:pt x="828224" y="1364593"/>
                  </a:lnTo>
                  <a:lnTo>
                    <a:pt x="872550" y="1353975"/>
                  </a:lnTo>
                  <a:lnTo>
                    <a:pt x="915714" y="1340552"/>
                  </a:lnTo>
                  <a:lnTo>
                    <a:pt x="957614" y="1324429"/>
                  </a:lnTo>
                  <a:lnTo>
                    <a:pt x="998148" y="1305706"/>
                  </a:lnTo>
                  <a:lnTo>
                    <a:pt x="1037211" y="1284487"/>
                  </a:lnTo>
                  <a:lnTo>
                    <a:pt x="1074703" y="1260875"/>
                  </a:lnTo>
                  <a:lnTo>
                    <a:pt x="1110520" y="1234973"/>
                  </a:lnTo>
                  <a:lnTo>
                    <a:pt x="1144559" y="1206882"/>
                  </a:lnTo>
                  <a:lnTo>
                    <a:pt x="1176718" y="1176705"/>
                  </a:lnTo>
                  <a:lnTo>
                    <a:pt x="1206894" y="1144546"/>
                  </a:lnTo>
                  <a:lnTo>
                    <a:pt x="1234985" y="1110507"/>
                  </a:lnTo>
                  <a:lnTo>
                    <a:pt x="1260888" y="1074690"/>
                  </a:lnTo>
                  <a:lnTo>
                    <a:pt x="1284500" y="1037199"/>
                  </a:lnTo>
                  <a:lnTo>
                    <a:pt x="1305719" y="998135"/>
                  </a:lnTo>
                  <a:lnTo>
                    <a:pt x="1324441" y="957602"/>
                  </a:lnTo>
                  <a:lnTo>
                    <a:pt x="1340565" y="915702"/>
                  </a:lnTo>
                  <a:lnTo>
                    <a:pt x="1353987" y="872537"/>
                  </a:lnTo>
                  <a:lnTo>
                    <a:pt x="1364606" y="828212"/>
                  </a:lnTo>
                  <a:lnTo>
                    <a:pt x="1372317" y="782827"/>
                  </a:lnTo>
                  <a:lnTo>
                    <a:pt x="1377020" y="736486"/>
                  </a:lnTo>
                  <a:lnTo>
                    <a:pt x="1378610" y="689292"/>
                  </a:lnTo>
                  <a:lnTo>
                    <a:pt x="1377020" y="642099"/>
                  </a:lnTo>
                  <a:lnTo>
                    <a:pt x="1372317" y="595760"/>
                  </a:lnTo>
                  <a:lnTo>
                    <a:pt x="1364606" y="550376"/>
                  </a:lnTo>
                  <a:lnTo>
                    <a:pt x="1353987" y="506052"/>
                  </a:lnTo>
                  <a:lnTo>
                    <a:pt x="1340565" y="462889"/>
                  </a:lnTo>
                  <a:lnTo>
                    <a:pt x="1324441" y="420990"/>
                  </a:lnTo>
                  <a:lnTo>
                    <a:pt x="1305719" y="380457"/>
                  </a:lnTo>
                  <a:lnTo>
                    <a:pt x="1284500" y="341394"/>
                  </a:lnTo>
                  <a:lnTo>
                    <a:pt x="1260888" y="303903"/>
                  </a:lnTo>
                  <a:lnTo>
                    <a:pt x="1234985" y="268087"/>
                  </a:lnTo>
                  <a:lnTo>
                    <a:pt x="1206894" y="234049"/>
                  </a:lnTo>
                  <a:lnTo>
                    <a:pt x="1176718" y="201890"/>
                  </a:lnTo>
                  <a:lnTo>
                    <a:pt x="1144559" y="171714"/>
                  </a:lnTo>
                  <a:lnTo>
                    <a:pt x="1110520" y="143623"/>
                  </a:lnTo>
                  <a:lnTo>
                    <a:pt x="1074703" y="117721"/>
                  </a:lnTo>
                  <a:lnTo>
                    <a:pt x="1037211" y="94109"/>
                  </a:lnTo>
                  <a:lnTo>
                    <a:pt x="998148" y="72890"/>
                  </a:lnTo>
                  <a:lnTo>
                    <a:pt x="957614" y="54168"/>
                  </a:lnTo>
                  <a:lnTo>
                    <a:pt x="915714" y="38044"/>
                  </a:lnTo>
                  <a:lnTo>
                    <a:pt x="872550" y="24622"/>
                  </a:lnTo>
                  <a:lnTo>
                    <a:pt x="828224" y="14004"/>
                  </a:lnTo>
                  <a:lnTo>
                    <a:pt x="782840" y="6292"/>
                  </a:lnTo>
                  <a:lnTo>
                    <a:pt x="736499" y="1590"/>
                  </a:lnTo>
                  <a:lnTo>
                    <a:pt x="689305" y="0"/>
                  </a:lnTo>
                  <a:lnTo>
                    <a:pt x="642110" y="1590"/>
                  </a:lnTo>
                  <a:lnTo>
                    <a:pt x="595770" y="6292"/>
                  </a:lnTo>
                  <a:lnTo>
                    <a:pt x="550385" y="14004"/>
                  </a:lnTo>
                  <a:lnTo>
                    <a:pt x="506059" y="24622"/>
                  </a:lnTo>
                  <a:lnTo>
                    <a:pt x="462895" y="38044"/>
                  </a:lnTo>
                  <a:lnTo>
                    <a:pt x="420995" y="54168"/>
                  </a:lnTo>
                  <a:lnTo>
                    <a:pt x="380462" y="72890"/>
                  </a:lnTo>
                  <a:lnTo>
                    <a:pt x="341398" y="94109"/>
                  </a:lnTo>
                  <a:lnTo>
                    <a:pt x="303907" y="117721"/>
                  </a:lnTo>
                  <a:lnTo>
                    <a:pt x="268090" y="143623"/>
                  </a:lnTo>
                  <a:lnTo>
                    <a:pt x="234051" y="171714"/>
                  </a:lnTo>
                  <a:lnTo>
                    <a:pt x="201891" y="201890"/>
                  </a:lnTo>
                  <a:lnTo>
                    <a:pt x="171715" y="234049"/>
                  </a:lnTo>
                  <a:lnTo>
                    <a:pt x="143624" y="268087"/>
                  </a:lnTo>
                  <a:lnTo>
                    <a:pt x="117721" y="303903"/>
                  </a:lnTo>
                  <a:lnTo>
                    <a:pt x="94109" y="341394"/>
                  </a:lnTo>
                  <a:lnTo>
                    <a:pt x="72891" y="380457"/>
                  </a:lnTo>
                  <a:lnTo>
                    <a:pt x="54168" y="420990"/>
                  </a:lnTo>
                  <a:lnTo>
                    <a:pt x="38044" y="462889"/>
                  </a:lnTo>
                  <a:lnTo>
                    <a:pt x="24622" y="506052"/>
                  </a:lnTo>
                  <a:lnTo>
                    <a:pt x="14004" y="550376"/>
                  </a:lnTo>
                  <a:lnTo>
                    <a:pt x="6292" y="595760"/>
                  </a:lnTo>
                  <a:lnTo>
                    <a:pt x="1590" y="642099"/>
                  </a:lnTo>
                  <a:lnTo>
                    <a:pt x="0" y="689292"/>
                  </a:lnTo>
                  <a:lnTo>
                    <a:pt x="1590" y="736486"/>
                  </a:lnTo>
                  <a:lnTo>
                    <a:pt x="6292" y="782827"/>
                  </a:lnTo>
                  <a:lnTo>
                    <a:pt x="14004" y="828212"/>
                  </a:lnTo>
                  <a:lnTo>
                    <a:pt x="24622" y="872537"/>
                  </a:lnTo>
                  <a:lnTo>
                    <a:pt x="38044" y="915702"/>
                  </a:lnTo>
                  <a:lnTo>
                    <a:pt x="54168" y="957602"/>
                  </a:lnTo>
                  <a:lnTo>
                    <a:pt x="72891" y="998135"/>
                  </a:lnTo>
                  <a:lnTo>
                    <a:pt x="94109" y="1037199"/>
                  </a:lnTo>
                  <a:lnTo>
                    <a:pt x="117721" y="1074690"/>
                  </a:lnTo>
                  <a:lnTo>
                    <a:pt x="143624" y="1110507"/>
                  </a:lnTo>
                  <a:lnTo>
                    <a:pt x="171715" y="1144546"/>
                  </a:lnTo>
                  <a:lnTo>
                    <a:pt x="201891" y="1176705"/>
                  </a:lnTo>
                  <a:lnTo>
                    <a:pt x="234051" y="1206882"/>
                  </a:lnTo>
                  <a:lnTo>
                    <a:pt x="268090" y="1234973"/>
                  </a:lnTo>
                  <a:lnTo>
                    <a:pt x="303907" y="1260875"/>
                  </a:lnTo>
                  <a:lnTo>
                    <a:pt x="341398" y="1284487"/>
                  </a:lnTo>
                  <a:lnTo>
                    <a:pt x="380462" y="1305706"/>
                  </a:lnTo>
                  <a:lnTo>
                    <a:pt x="420995" y="1324429"/>
                  </a:lnTo>
                  <a:lnTo>
                    <a:pt x="462895" y="1340552"/>
                  </a:lnTo>
                  <a:lnTo>
                    <a:pt x="506059" y="1353975"/>
                  </a:lnTo>
                  <a:lnTo>
                    <a:pt x="550385" y="1364593"/>
                  </a:lnTo>
                  <a:lnTo>
                    <a:pt x="595770" y="1372305"/>
                  </a:lnTo>
                  <a:lnTo>
                    <a:pt x="642110" y="1377007"/>
                  </a:lnTo>
                  <a:lnTo>
                    <a:pt x="689305" y="137859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0F161DA-0275-E5F8-654F-B829F5817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786" y="504007"/>
            <a:ext cx="912676" cy="904379"/>
          </a:xfrm>
          <a:prstGeom prst="rect">
            <a:avLst/>
          </a:prstGeom>
        </p:spPr>
      </p:pic>
      <p:sp>
        <p:nvSpPr>
          <p:cNvPr id="6" name="Google Shape;169;p44">
            <a:extLst>
              <a:ext uri="{FF2B5EF4-FFF2-40B4-BE49-F238E27FC236}">
                <a16:creationId xmlns:a16="http://schemas.microsoft.com/office/drawing/2014/main" id="{007F7B3B-260E-82FE-10F6-45BD82EDA7F0}"/>
              </a:ext>
            </a:extLst>
          </p:cNvPr>
          <p:cNvSpPr txBox="1"/>
          <p:nvPr/>
        </p:nvSpPr>
        <p:spPr>
          <a:xfrm>
            <a:off x="917683" y="2613024"/>
            <a:ext cx="14955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lang="en-US" sz="3200" b="1" dirty="0">
                <a:solidFill>
                  <a:srgbClr val="CC8838"/>
                </a:solidFill>
                <a:latin typeface="Lato"/>
                <a:cs typeface="Lato"/>
              </a:rPr>
              <a:t>2005</a:t>
            </a:r>
            <a:endParaRPr lang="en-US" sz="3200" dirty="0">
              <a:latin typeface="Lato"/>
              <a:cs typeface="Lato"/>
            </a:endParaRPr>
          </a:p>
        </p:txBody>
      </p:sp>
      <p:cxnSp>
        <p:nvCxnSpPr>
          <p:cNvPr id="7" name="Google Shape;170;p44">
            <a:extLst>
              <a:ext uri="{FF2B5EF4-FFF2-40B4-BE49-F238E27FC236}">
                <a16:creationId xmlns:a16="http://schemas.microsoft.com/office/drawing/2014/main" id="{CC409A7D-E411-E77E-EA55-8F4596D519CC}"/>
              </a:ext>
            </a:extLst>
          </p:cNvPr>
          <p:cNvCxnSpPr/>
          <p:nvPr/>
        </p:nvCxnSpPr>
        <p:spPr>
          <a:xfrm>
            <a:off x="3512966" y="2893572"/>
            <a:ext cx="28194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dash"/>
            <a:round/>
            <a:headEnd type="oval" w="med" len="med"/>
            <a:tailEnd type="stealth" w="med" len="med"/>
          </a:ln>
        </p:spPr>
      </p:cxnSp>
      <p:sp>
        <p:nvSpPr>
          <p:cNvPr id="8" name="Google Shape;168;p44">
            <a:extLst>
              <a:ext uri="{FF2B5EF4-FFF2-40B4-BE49-F238E27FC236}">
                <a16:creationId xmlns:a16="http://schemas.microsoft.com/office/drawing/2014/main" id="{C5515E4B-14BC-E711-8F33-E018C1C75ACD}"/>
              </a:ext>
            </a:extLst>
          </p:cNvPr>
          <p:cNvSpPr txBox="1"/>
          <p:nvPr/>
        </p:nvSpPr>
        <p:spPr>
          <a:xfrm>
            <a:off x="917683" y="3194558"/>
            <a:ext cx="1771587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157</a:t>
            </a:r>
            <a:r>
              <a:rPr lang="en" b="1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endParaRPr b="1" dirty="0">
              <a:solidFill>
                <a:srgbClr val="FFFFFF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data breaches</a:t>
            </a:r>
            <a:endParaRPr dirty="0">
              <a:solidFill>
                <a:srgbClr val="FFFFFF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13" name="Google Shape;169;p44">
            <a:extLst>
              <a:ext uri="{FF2B5EF4-FFF2-40B4-BE49-F238E27FC236}">
                <a16:creationId xmlns:a16="http://schemas.microsoft.com/office/drawing/2014/main" id="{FFB228E3-4E92-16E5-B050-2B91EC18B4BA}"/>
              </a:ext>
            </a:extLst>
          </p:cNvPr>
          <p:cNvSpPr txBox="1"/>
          <p:nvPr/>
        </p:nvSpPr>
        <p:spPr>
          <a:xfrm>
            <a:off x="7004719" y="2520794"/>
            <a:ext cx="14955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lang="en-US" sz="3200" b="1" dirty="0">
                <a:solidFill>
                  <a:srgbClr val="CC8838"/>
                </a:solidFill>
                <a:latin typeface="Lato"/>
                <a:cs typeface="Lato"/>
              </a:rPr>
              <a:t>2022</a:t>
            </a:r>
            <a:endParaRPr lang="en-US" sz="3200" dirty="0">
              <a:latin typeface="Lato"/>
              <a:cs typeface="Lato"/>
            </a:endParaRPr>
          </a:p>
        </p:txBody>
      </p:sp>
      <p:sp>
        <p:nvSpPr>
          <p:cNvPr id="18" name="Google Shape;171;p44">
            <a:extLst>
              <a:ext uri="{FF2B5EF4-FFF2-40B4-BE49-F238E27FC236}">
                <a16:creationId xmlns:a16="http://schemas.microsoft.com/office/drawing/2014/main" id="{294F91F0-7BD3-7158-E445-F008CAD03CF5}"/>
              </a:ext>
            </a:extLst>
          </p:cNvPr>
          <p:cNvSpPr txBox="1"/>
          <p:nvPr/>
        </p:nvSpPr>
        <p:spPr>
          <a:xfrm>
            <a:off x="3456475" y="3178224"/>
            <a:ext cx="1964947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+mj-lt"/>
                <a:ea typeface="Open Sans"/>
                <a:cs typeface="Open Sans"/>
                <a:sym typeface="Open Sans"/>
              </a:rPr>
              <a:t>66.9 million</a:t>
            </a:r>
            <a:r>
              <a:rPr lang="en" b="1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endParaRPr b="1" dirty="0">
              <a:solidFill>
                <a:srgbClr val="FFFFFF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lt1"/>
                </a:solidFill>
                <a:latin typeface="+mj-lt"/>
                <a:ea typeface="Open Sans"/>
                <a:cs typeface="Open Sans"/>
                <a:sym typeface="Open Sans"/>
              </a:rPr>
              <a:t>records exposed</a:t>
            </a:r>
            <a:endParaRPr dirty="0">
              <a:solidFill>
                <a:schemeClr val="lt1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Google Shape;172;p44">
            <a:extLst>
              <a:ext uri="{FF2B5EF4-FFF2-40B4-BE49-F238E27FC236}">
                <a16:creationId xmlns:a16="http://schemas.microsoft.com/office/drawing/2014/main" id="{A0F817EF-E836-C858-1875-70DA0CC2483A}"/>
              </a:ext>
            </a:extLst>
          </p:cNvPr>
          <p:cNvSpPr txBox="1"/>
          <p:nvPr/>
        </p:nvSpPr>
        <p:spPr>
          <a:xfrm>
            <a:off x="7004719" y="3085994"/>
            <a:ext cx="170001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11,476</a:t>
            </a:r>
            <a:r>
              <a:rPr lang="en" b="1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endParaRPr b="1" dirty="0">
              <a:solidFill>
                <a:srgbClr val="FFFFFF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data breaches</a:t>
            </a:r>
            <a:endParaRPr dirty="0">
              <a:solidFill>
                <a:srgbClr val="FFFFFF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28" name="Google Shape;174;p44">
            <a:extLst>
              <a:ext uri="{FF2B5EF4-FFF2-40B4-BE49-F238E27FC236}">
                <a16:creationId xmlns:a16="http://schemas.microsoft.com/office/drawing/2014/main" id="{83B6ECBC-7966-9540-BF27-458FCD965665}"/>
              </a:ext>
            </a:extLst>
          </p:cNvPr>
          <p:cNvSpPr txBox="1"/>
          <p:nvPr/>
        </p:nvSpPr>
        <p:spPr>
          <a:xfrm>
            <a:off x="9293285" y="3077536"/>
            <a:ext cx="1813985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+mj-lt"/>
                <a:ea typeface="Open Sans"/>
                <a:cs typeface="Open Sans"/>
                <a:sym typeface="Open Sans"/>
              </a:rPr>
              <a:t>1.66 billion</a:t>
            </a:r>
            <a:endParaRPr b="1" dirty="0">
              <a:solidFill>
                <a:srgbClr val="FFFFFF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+mj-lt"/>
                <a:ea typeface="Open Sans"/>
                <a:cs typeface="Open Sans"/>
                <a:sym typeface="Open Sans"/>
              </a:rPr>
              <a:t>records exposed</a:t>
            </a:r>
            <a:endParaRPr dirty="0">
              <a:solidFill>
                <a:schemeClr val="lt1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" name="Google Shape;171;p44">
            <a:extLst>
              <a:ext uri="{FF2B5EF4-FFF2-40B4-BE49-F238E27FC236}">
                <a16:creationId xmlns:a16="http://schemas.microsoft.com/office/drawing/2014/main" id="{07FCFDE4-8498-B05A-252F-34A71F42DF69}"/>
              </a:ext>
            </a:extLst>
          </p:cNvPr>
          <p:cNvSpPr txBox="1"/>
          <p:nvPr/>
        </p:nvSpPr>
        <p:spPr>
          <a:xfrm>
            <a:off x="2187388" y="4890436"/>
            <a:ext cx="9170894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lt1"/>
                </a:solidFill>
                <a:latin typeface="+mj-lt"/>
                <a:ea typeface="Open Sans"/>
                <a:cs typeface="Open Sans"/>
                <a:sym typeface="Open Sans"/>
              </a:rPr>
              <a:t>61% of small to medium businesses are now being hit by </a:t>
            </a:r>
            <a:r>
              <a:rPr lang="en-US" sz="1800" b="1" dirty="0">
                <a:solidFill>
                  <a:schemeClr val="lt1"/>
                </a:solidFill>
                <a:latin typeface="+mj-lt"/>
                <a:ea typeface="Open Sans"/>
                <a:cs typeface="Open Sans"/>
                <a:sym typeface="Open Sans"/>
              </a:rPr>
              <a:t>cyber-attacks every year, and the average cost of a cyber attack</a:t>
            </a:r>
            <a:r>
              <a:rPr lang="en-GB" sz="1800" b="1" dirty="0">
                <a:solidFill>
                  <a:schemeClr val="lt1"/>
                </a:solidFill>
                <a:latin typeface="+mj-lt"/>
                <a:ea typeface="Open Sans"/>
                <a:cs typeface="Open Sans"/>
                <a:sym typeface="Open Sans"/>
              </a:rPr>
              <a:t> has increased to £4 million.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lt1"/>
                </a:solidFill>
                <a:latin typeface="+mj-lt"/>
                <a:ea typeface="Open Sans"/>
                <a:cs typeface="Open Sans"/>
                <a:sym typeface="Open Sans"/>
              </a:rPr>
              <a:t>This makes it extremely difficult for businesses to recover.</a:t>
            </a:r>
            <a:endParaRPr lang="en-GB" dirty="0">
              <a:solidFill>
                <a:schemeClr val="lt1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364" y="647258"/>
            <a:ext cx="111506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rgbClr val="1A1E51"/>
                </a:solidFill>
              </a:rPr>
              <a:t>The best defence is a good offence</a:t>
            </a:r>
            <a:endParaRPr sz="3200" spc="-10" dirty="0">
              <a:solidFill>
                <a:srgbClr val="1A1E5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12408" y="1761271"/>
            <a:ext cx="3683961" cy="23980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lang="en-US" sz="1600" b="1" dirty="0">
                <a:solidFill>
                  <a:srgbClr val="CC8838"/>
                </a:solidFill>
                <a:latin typeface="Lato"/>
                <a:cs typeface="Lato"/>
              </a:rPr>
              <a:t>Offensive Security</a:t>
            </a:r>
            <a:endParaRPr lang="en-US" sz="1600" b="1" spc="-10" dirty="0">
              <a:solidFill>
                <a:srgbClr val="CC8838"/>
              </a:solidFill>
              <a:latin typeface="Lato"/>
              <a:cs typeface="La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12408" y="2316425"/>
            <a:ext cx="2837927" cy="21230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19"/>
              </a:spcBef>
            </a:pPr>
            <a:r>
              <a:rPr lang="en-GB" sz="1200" b="0" i="0" dirty="0">
                <a:solidFill>
                  <a:srgbClr val="1A1E51"/>
                </a:solidFill>
                <a:effectLst/>
                <a:latin typeface="+mj-lt"/>
              </a:rPr>
              <a:t>Offensive Security includes:</a:t>
            </a:r>
            <a:endParaRPr lang="en-GB" sz="1200" kern="0" dirty="0">
              <a:solidFill>
                <a:srgbClr val="1A1E51"/>
              </a:solidFill>
              <a:latin typeface="+mj-lt"/>
              <a:cs typeface="Lato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B79AE1D-C3C5-722F-B3C0-B57F56006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786" y="504007"/>
            <a:ext cx="912676" cy="90437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0CB17745-98BA-856B-6817-0CB37C8A2686}"/>
              </a:ext>
            </a:extLst>
          </p:cNvPr>
          <p:cNvSpPr txBox="1"/>
          <p:nvPr/>
        </p:nvSpPr>
        <p:spPr>
          <a:xfrm>
            <a:off x="1412408" y="2839330"/>
            <a:ext cx="2837927" cy="67396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84150" marR="5080" indent="-171450">
              <a:lnSpc>
                <a:spcPts val="1600"/>
              </a:lnSpc>
              <a:spcBef>
                <a:spcPts val="219"/>
              </a:spcBef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1A1E51"/>
                </a:solidFill>
                <a:effectLst/>
                <a:latin typeface="+mj-lt"/>
              </a:rPr>
              <a:t>Vulnerability Assessments</a:t>
            </a:r>
          </a:p>
          <a:p>
            <a:pPr marL="184150" marR="5080" indent="-171450">
              <a:lnSpc>
                <a:spcPts val="1600"/>
              </a:lnSpc>
              <a:spcBef>
                <a:spcPts val="219"/>
              </a:spcBef>
              <a:buFont typeface="Arial" panose="020B0604020202020204" pitchFamily="34" charset="0"/>
              <a:buChar char="•"/>
            </a:pPr>
            <a:r>
              <a:rPr lang="en-GB" sz="1200" b="1" u="sng" kern="0" dirty="0">
                <a:solidFill>
                  <a:srgbClr val="D8841C"/>
                </a:solidFill>
                <a:latin typeface="+mj-lt"/>
                <a:cs typeface="Lato"/>
              </a:rPr>
              <a:t>Penetration Testing</a:t>
            </a:r>
          </a:p>
          <a:p>
            <a:pPr marL="184150" marR="5080" indent="-171450">
              <a:lnSpc>
                <a:spcPts val="1600"/>
              </a:lnSpc>
              <a:spcBef>
                <a:spcPts val="219"/>
              </a:spcBef>
              <a:buFont typeface="Arial" panose="020B0604020202020204" pitchFamily="34" charset="0"/>
              <a:buChar char="•"/>
            </a:pPr>
            <a:r>
              <a:rPr lang="en-GB" sz="1200" kern="0" dirty="0">
                <a:solidFill>
                  <a:srgbClr val="1A1E51"/>
                </a:solidFill>
                <a:latin typeface="+mj-lt"/>
                <a:cs typeface="Lato"/>
              </a:rPr>
              <a:t>Social Engineering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184A5DDB-A204-9EFF-03B6-4CC7494DE164}"/>
              </a:ext>
            </a:extLst>
          </p:cNvPr>
          <p:cNvSpPr txBox="1"/>
          <p:nvPr/>
        </p:nvSpPr>
        <p:spPr>
          <a:xfrm>
            <a:off x="7715159" y="1761271"/>
            <a:ext cx="3683961" cy="23980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lang="en-US" sz="1600" b="1" dirty="0">
                <a:solidFill>
                  <a:srgbClr val="CC8838"/>
                </a:solidFill>
                <a:latin typeface="Lato"/>
                <a:cs typeface="Lato"/>
              </a:rPr>
              <a:t>Defensive Security</a:t>
            </a:r>
            <a:endParaRPr lang="en-US" sz="1600" b="1" spc="-10" dirty="0">
              <a:solidFill>
                <a:srgbClr val="CC8838"/>
              </a:solidFill>
              <a:latin typeface="Lato"/>
              <a:cs typeface="Lato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7BE453FC-63FC-3867-A7DA-77E8BD0D511E}"/>
              </a:ext>
            </a:extLst>
          </p:cNvPr>
          <p:cNvSpPr txBox="1"/>
          <p:nvPr/>
        </p:nvSpPr>
        <p:spPr>
          <a:xfrm>
            <a:off x="7689762" y="2839330"/>
            <a:ext cx="2837927" cy="67396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84150" marR="5080" indent="-171450">
              <a:lnSpc>
                <a:spcPts val="1600"/>
              </a:lnSpc>
              <a:spcBef>
                <a:spcPts val="219"/>
              </a:spcBef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1A1E51"/>
                </a:solidFill>
                <a:effectLst/>
                <a:latin typeface="+mj-lt"/>
              </a:rPr>
              <a:t>Implementing Controls</a:t>
            </a:r>
          </a:p>
          <a:p>
            <a:pPr marL="184150" marR="5080" indent="-171450">
              <a:lnSpc>
                <a:spcPts val="1600"/>
              </a:lnSpc>
              <a:spcBef>
                <a:spcPts val="219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A1E51"/>
                </a:solidFill>
                <a:latin typeface="+mj-lt"/>
              </a:rPr>
              <a:t>Security Monitoring</a:t>
            </a:r>
          </a:p>
          <a:p>
            <a:pPr marL="184150" marR="5080" indent="-171450">
              <a:lnSpc>
                <a:spcPts val="1600"/>
              </a:lnSpc>
              <a:spcBef>
                <a:spcPts val="219"/>
              </a:spcBef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1A1E51"/>
                </a:solidFill>
                <a:effectLst/>
                <a:latin typeface="+mj-lt"/>
              </a:rPr>
              <a:t>Incident Response</a:t>
            </a: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F50CF671-2500-34BC-3891-1A78552D6E7F}"/>
              </a:ext>
            </a:extLst>
          </p:cNvPr>
          <p:cNvSpPr txBox="1"/>
          <p:nvPr/>
        </p:nvSpPr>
        <p:spPr>
          <a:xfrm>
            <a:off x="7689761" y="2316425"/>
            <a:ext cx="2837927" cy="21230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19"/>
              </a:spcBef>
            </a:pPr>
            <a:r>
              <a:rPr lang="en-GB" sz="1200" b="0" i="0" dirty="0">
                <a:solidFill>
                  <a:srgbClr val="1A1E51"/>
                </a:solidFill>
                <a:effectLst/>
                <a:latin typeface="+mj-lt"/>
              </a:rPr>
              <a:t>Defensive Security includes:</a:t>
            </a:r>
            <a:endParaRPr lang="en-GB" sz="1200" kern="0" dirty="0">
              <a:solidFill>
                <a:srgbClr val="1A1E51"/>
              </a:solidFill>
              <a:latin typeface="+mj-lt"/>
              <a:cs typeface="Lato"/>
            </a:endParaRPr>
          </a:p>
        </p:txBody>
      </p:sp>
      <p:pic>
        <p:nvPicPr>
          <p:cNvPr id="23" name="Picture 22" descr="A computer with an arrow in the center&#10;&#10;Description automatically generated">
            <a:extLst>
              <a:ext uri="{FF2B5EF4-FFF2-40B4-BE49-F238E27FC236}">
                <a16:creationId xmlns:a16="http://schemas.microsoft.com/office/drawing/2014/main" id="{1ACAEF59-0E01-A514-2160-68FAF1D5B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20" y="1491628"/>
            <a:ext cx="5066458" cy="3369017"/>
          </a:xfrm>
          <a:prstGeom prst="rect">
            <a:avLst/>
          </a:prstGeom>
        </p:spPr>
      </p:pic>
      <p:pic>
        <p:nvPicPr>
          <p:cNvPr id="25" name="Picture 24" descr="A person sitting next to a cell phone&#10;&#10;Description automatically generated">
            <a:extLst>
              <a:ext uri="{FF2B5EF4-FFF2-40B4-BE49-F238E27FC236}">
                <a16:creationId xmlns:a16="http://schemas.microsoft.com/office/drawing/2014/main" id="{DA79658A-7F3F-1343-D78B-4F5ED16A2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423" y="2316425"/>
            <a:ext cx="2585736" cy="1719424"/>
          </a:xfrm>
          <a:prstGeom prst="rect">
            <a:avLst/>
          </a:prstGeom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002BB3C1-522D-9E43-0B6E-5354B1C2F79E}"/>
              </a:ext>
            </a:extLst>
          </p:cNvPr>
          <p:cNvSpPr txBox="1">
            <a:spLocks/>
          </p:cNvSpPr>
          <p:nvPr/>
        </p:nvSpPr>
        <p:spPr>
          <a:xfrm>
            <a:off x="1412408" y="4587397"/>
            <a:ext cx="9856227" cy="1457628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2400"/>
              </a:spcBef>
              <a:buNone/>
            </a:pPr>
            <a:r>
              <a:rPr lang="en-US" sz="1200" dirty="0">
                <a:solidFill>
                  <a:srgbClr val="1A1E51"/>
                </a:solidFill>
                <a:latin typeface="+mj-lt"/>
                <a:ea typeface="Open Sans"/>
                <a:cs typeface="Open Sans"/>
                <a:sym typeface="Open Sans"/>
              </a:rPr>
              <a:t>Penetration testing effectively </a:t>
            </a:r>
            <a:r>
              <a:rPr lang="en-US" sz="1200" b="1" dirty="0">
                <a:solidFill>
                  <a:srgbClr val="D8841C"/>
                </a:solidFill>
                <a:latin typeface="+mj-lt"/>
                <a:ea typeface="Open Sans"/>
                <a:cs typeface="Open Sans"/>
                <a:sym typeface="Open Sans"/>
              </a:rPr>
              <a:t>exposes ways in which threat actors could break into and move across your network to Access, Manipulate, Damage, or Sell valuable data and systems within your business</a:t>
            </a:r>
            <a:r>
              <a:rPr lang="en-US" sz="1200" dirty="0">
                <a:solidFill>
                  <a:srgbClr val="1A1E51"/>
                </a:solidFill>
                <a:latin typeface="+mj-lt"/>
                <a:ea typeface="Open Sans"/>
                <a:cs typeface="Open Sans"/>
                <a:sym typeface="Open Sans"/>
              </a:rPr>
              <a:t>. </a:t>
            </a:r>
          </a:p>
          <a:p>
            <a:pPr marL="0" indent="0">
              <a:lnSpc>
                <a:spcPct val="150000"/>
              </a:lnSpc>
              <a:spcBef>
                <a:spcPts val="2400"/>
              </a:spcBef>
              <a:buNone/>
            </a:pPr>
            <a:r>
              <a:rPr lang="en-US" sz="1200" dirty="0">
                <a:solidFill>
                  <a:srgbClr val="1A1E51"/>
                </a:solidFill>
                <a:latin typeface="+mj-lt"/>
                <a:ea typeface="Open Sans"/>
                <a:cs typeface="Open Sans"/>
                <a:sym typeface="Open Sans"/>
              </a:rPr>
              <a:t>Focusing on defensive security alone, as many companies do, is a fundamentally flawed security strategy.</a:t>
            </a:r>
            <a:endParaRPr lang="en-US" sz="1200" b="1" dirty="0">
              <a:solidFill>
                <a:srgbClr val="1A1E51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747312D-3D8C-7D08-9816-535EC95BCE3D}"/>
              </a:ext>
            </a:extLst>
          </p:cNvPr>
          <p:cNvCxnSpPr/>
          <p:nvPr/>
        </p:nvCxnSpPr>
        <p:spPr>
          <a:xfrm>
            <a:off x="1412408" y="4301585"/>
            <a:ext cx="96769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A89FDAE-63F3-E160-A367-529332C79676}"/>
              </a:ext>
            </a:extLst>
          </p:cNvPr>
          <p:cNvCxnSpPr/>
          <p:nvPr/>
        </p:nvCxnSpPr>
        <p:spPr>
          <a:xfrm>
            <a:off x="5880847" y="1568824"/>
            <a:ext cx="0" cy="2732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2B2FD4C-0D29-33D3-D177-B0FEACC40381}"/>
              </a:ext>
            </a:extLst>
          </p:cNvPr>
          <p:cNvCxnSpPr/>
          <p:nvPr/>
        </p:nvCxnSpPr>
        <p:spPr>
          <a:xfrm>
            <a:off x="1412408" y="2090174"/>
            <a:ext cx="16983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80E9179-D85D-20D9-BB71-0E82051CD324}"/>
              </a:ext>
            </a:extLst>
          </p:cNvPr>
          <p:cNvCxnSpPr/>
          <p:nvPr/>
        </p:nvCxnSpPr>
        <p:spPr>
          <a:xfrm>
            <a:off x="7715157" y="2090174"/>
            <a:ext cx="16983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logo with blue circles&#10;&#10;Description automatically generated">
            <a:extLst>
              <a:ext uri="{FF2B5EF4-FFF2-40B4-BE49-F238E27FC236}">
                <a16:creationId xmlns:a16="http://schemas.microsoft.com/office/drawing/2014/main" id="{4409BDF4-070F-A1DB-C48F-5155C662BD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457" y="401606"/>
            <a:ext cx="1661108" cy="1174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E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363" y="1510772"/>
            <a:ext cx="883378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dirty="0"/>
              <a:t>Does your Business Need a Penetration Test?</a:t>
            </a:r>
            <a:endParaRPr sz="3200" spc="-25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8D884C-69BE-BF6C-EADB-EBB6A6FCD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786" y="504007"/>
            <a:ext cx="912676" cy="904379"/>
          </a:xfrm>
          <a:prstGeom prst="rect">
            <a:avLst/>
          </a:prstGeom>
        </p:spPr>
      </p:pic>
      <p:sp>
        <p:nvSpPr>
          <p:cNvPr id="3" name="Google Shape;218;p48">
            <a:extLst>
              <a:ext uri="{FF2B5EF4-FFF2-40B4-BE49-F238E27FC236}">
                <a16:creationId xmlns:a16="http://schemas.microsoft.com/office/drawing/2014/main" id="{9780B136-3604-4454-37DE-B0A26F1AA317}"/>
              </a:ext>
            </a:extLst>
          </p:cNvPr>
          <p:cNvSpPr txBox="1"/>
          <p:nvPr/>
        </p:nvSpPr>
        <p:spPr>
          <a:xfrm>
            <a:off x="525363" y="2346346"/>
            <a:ext cx="75378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Penetration tests allow organisations to assess their cyber security posture based on</a:t>
            </a:r>
            <a:r>
              <a:rPr lang="en" sz="1600" dirty="0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600" b="1" dirty="0">
                <a:solidFill>
                  <a:srgbClr val="D8841C"/>
                </a:solidFill>
                <a:latin typeface="Open Sans"/>
                <a:ea typeface="Open Sans"/>
                <a:cs typeface="Open Sans"/>
                <a:sym typeface="Open Sans"/>
              </a:rPr>
              <a:t>realistic attack scenarios</a:t>
            </a:r>
            <a:r>
              <a:rPr lang="en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which enables them to address issues that would be overlooked if they followed a solely defensive approach.</a:t>
            </a:r>
            <a:endParaRPr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Google Shape;222;p48">
            <a:extLst>
              <a:ext uri="{FF2B5EF4-FFF2-40B4-BE49-F238E27FC236}">
                <a16:creationId xmlns:a16="http://schemas.microsoft.com/office/drawing/2014/main" id="{9701CF05-887A-758D-C939-2CC99718C5CE}"/>
              </a:ext>
            </a:extLst>
          </p:cNvPr>
          <p:cNvSpPr txBox="1"/>
          <p:nvPr/>
        </p:nvSpPr>
        <p:spPr>
          <a:xfrm>
            <a:off x="2139966" y="3919053"/>
            <a:ext cx="23019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Penetration tests reveal crucial security flaws.</a:t>
            </a:r>
            <a:endParaRPr sz="1800" dirty="0">
              <a:solidFill>
                <a:srgbClr val="BFBFB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Picture 5" descr="A person in a blue cape and a blue shield with a padlock and a blue circle&#10;&#10;Description automatically generated">
            <a:extLst>
              <a:ext uri="{FF2B5EF4-FFF2-40B4-BE49-F238E27FC236}">
                <a16:creationId xmlns:a16="http://schemas.microsoft.com/office/drawing/2014/main" id="{ED382A1D-1A16-28EA-A6BC-71B557546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66" y="3694853"/>
            <a:ext cx="3308268" cy="2199882"/>
          </a:xfrm>
          <a:prstGeom prst="rect">
            <a:avLst/>
          </a:prstGeom>
        </p:spPr>
      </p:pic>
      <p:sp>
        <p:nvSpPr>
          <p:cNvPr id="7" name="Google Shape;223;p48">
            <a:extLst>
              <a:ext uri="{FF2B5EF4-FFF2-40B4-BE49-F238E27FC236}">
                <a16:creationId xmlns:a16="http://schemas.microsoft.com/office/drawing/2014/main" id="{F695FB81-5395-318A-820D-059D913ECB02}"/>
              </a:ext>
            </a:extLst>
          </p:cNvPr>
          <p:cNvSpPr txBox="1"/>
          <p:nvPr/>
        </p:nvSpPr>
        <p:spPr>
          <a:xfrm>
            <a:off x="7750134" y="3806953"/>
            <a:ext cx="2699470" cy="1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They expose issues beyond the scope of vulnerability assessments.</a:t>
            </a:r>
            <a:endParaRPr sz="1800" dirty="0">
              <a:solidFill>
                <a:srgbClr val="BFBFB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7971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2410" y="772957"/>
            <a:ext cx="883378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rgbClr val="1A1E51"/>
                </a:solidFill>
              </a:rPr>
              <a:t>Penetration Testing </a:t>
            </a:r>
            <a:br>
              <a:rPr lang="en-US" sz="3200" dirty="0">
                <a:solidFill>
                  <a:srgbClr val="1A1E51"/>
                </a:solidFill>
              </a:rPr>
            </a:br>
            <a:r>
              <a:rPr lang="en-US" sz="3200" dirty="0">
                <a:solidFill>
                  <a:srgbClr val="1A1E51"/>
                </a:solidFill>
              </a:rPr>
              <a:t>and it’s Purpose</a:t>
            </a:r>
            <a:endParaRPr sz="3200" spc="-25" dirty="0">
              <a:solidFill>
                <a:srgbClr val="1A1E5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8D884C-69BE-BF6C-EADB-EBB6A6FCD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786" y="504007"/>
            <a:ext cx="912676" cy="904379"/>
          </a:xfrm>
          <a:prstGeom prst="rect">
            <a:avLst/>
          </a:prstGeom>
        </p:spPr>
      </p:pic>
      <p:sp>
        <p:nvSpPr>
          <p:cNvPr id="5" name="Google Shape;250;p50">
            <a:extLst>
              <a:ext uri="{FF2B5EF4-FFF2-40B4-BE49-F238E27FC236}">
                <a16:creationId xmlns:a16="http://schemas.microsoft.com/office/drawing/2014/main" id="{FC61371E-F003-3331-4AFE-7298469F1E3A}"/>
              </a:ext>
            </a:extLst>
          </p:cNvPr>
          <p:cNvSpPr txBox="1"/>
          <p:nvPr/>
        </p:nvSpPr>
        <p:spPr>
          <a:xfrm>
            <a:off x="5264381" y="2461593"/>
            <a:ext cx="3307200" cy="301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2"/>
                </a:solidFill>
                <a:latin typeface="+mj-lt"/>
                <a:ea typeface="Source Sans Pro"/>
                <a:cs typeface="Source Sans Pro"/>
                <a:sym typeface="Source Sans Pro"/>
              </a:rPr>
              <a:t>Demonstrate real-world risk </a:t>
            </a:r>
            <a:endParaRPr sz="1600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2"/>
                </a:solidFill>
                <a:latin typeface="+mj-lt"/>
                <a:ea typeface="Source Sans Pro"/>
                <a:cs typeface="Source Sans Pro"/>
                <a:sym typeface="Source Sans Pro"/>
              </a:rPr>
              <a:t>by simulating a malicious threat actor</a:t>
            </a:r>
            <a:endParaRPr sz="1400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+mj-lt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2"/>
                </a:solidFill>
                <a:latin typeface="+mj-lt"/>
                <a:ea typeface="Source Sans Pro"/>
                <a:cs typeface="Source Sans Pro"/>
                <a:sym typeface="Source Sans Pro"/>
              </a:rPr>
              <a:t>Evaluate current </a:t>
            </a:r>
            <a:r>
              <a:rPr lang="en" sz="1400" dirty="0">
                <a:solidFill>
                  <a:schemeClr val="dk2"/>
                </a:solidFill>
                <a:latin typeface="+mj-lt"/>
                <a:ea typeface="Source Sans Pro"/>
                <a:cs typeface="Source Sans Pro"/>
                <a:sym typeface="Source Sans Pro"/>
              </a:rPr>
              <a:t>security</a:t>
            </a:r>
            <a:r>
              <a:rPr lang="en" sz="1400" b="1" dirty="0">
                <a:solidFill>
                  <a:schemeClr val="dk2"/>
                </a:solidFill>
                <a:latin typeface="+mj-lt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400" dirty="0">
                <a:solidFill>
                  <a:schemeClr val="dk2"/>
                </a:solidFill>
                <a:latin typeface="+mj-lt"/>
                <a:ea typeface="Source Sans Pro"/>
                <a:cs typeface="Source Sans Pro"/>
                <a:sym typeface="Source Sans Pro"/>
              </a:rPr>
              <a:t>detection and monitoring controls.</a:t>
            </a:r>
            <a:endParaRPr sz="1400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+mj-lt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2"/>
                </a:solidFill>
                <a:latin typeface="+mj-lt"/>
                <a:ea typeface="Source Sans Pro"/>
                <a:cs typeface="Source Sans Pro"/>
                <a:sym typeface="Source Sans Pro"/>
              </a:rPr>
              <a:t>Provide businesses </a:t>
            </a:r>
            <a:r>
              <a:rPr lang="en" sz="1400" dirty="0">
                <a:solidFill>
                  <a:schemeClr val="dk2"/>
                </a:solidFill>
                <a:latin typeface="+mj-lt"/>
                <a:ea typeface="Source Sans Pro"/>
                <a:cs typeface="Source Sans Pro"/>
                <a:sym typeface="Source Sans Pro"/>
              </a:rPr>
              <a:t>with remediation strategies to mitigate risk.</a:t>
            </a:r>
            <a:endParaRPr sz="1400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+mj-lt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2"/>
                </a:solidFill>
                <a:latin typeface="+mj-lt"/>
                <a:ea typeface="Source Sans Pro"/>
                <a:cs typeface="Source Sans Pro"/>
                <a:sym typeface="Source Sans Pro"/>
              </a:rPr>
              <a:t>Understand how attackers target</a:t>
            </a:r>
            <a:r>
              <a:rPr lang="en" sz="1400" b="1" dirty="0">
                <a:solidFill>
                  <a:schemeClr val="dk2"/>
                </a:solidFill>
                <a:latin typeface="+mj-lt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400" dirty="0">
                <a:solidFill>
                  <a:schemeClr val="dk2"/>
                </a:solidFill>
                <a:latin typeface="+mj-lt"/>
                <a:ea typeface="Source Sans Pro"/>
                <a:cs typeface="Source Sans Pro"/>
                <a:sym typeface="Source Sans Pro"/>
              </a:rPr>
              <a:t>their most confidential/sensitive data</a:t>
            </a:r>
            <a:endParaRPr sz="1100" dirty="0">
              <a:latin typeface="+mj-lt"/>
            </a:endParaRPr>
          </a:p>
        </p:txBody>
      </p:sp>
      <p:sp>
        <p:nvSpPr>
          <p:cNvPr id="9" name="Google Shape;251;p50">
            <a:extLst>
              <a:ext uri="{FF2B5EF4-FFF2-40B4-BE49-F238E27FC236}">
                <a16:creationId xmlns:a16="http://schemas.microsoft.com/office/drawing/2014/main" id="{3D1481DE-DD94-2483-0AD9-17A9212C7530}"/>
              </a:ext>
            </a:extLst>
          </p:cNvPr>
          <p:cNvSpPr/>
          <p:nvPr/>
        </p:nvSpPr>
        <p:spPr>
          <a:xfrm>
            <a:off x="4540382" y="2419292"/>
            <a:ext cx="566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7BABD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01</a:t>
            </a:r>
            <a:endParaRPr sz="2700" dirty="0">
              <a:solidFill>
                <a:srgbClr val="7BABD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Google Shape;252;p50">
            <a:extLst>
              <a:ext uri="{FF2B5EF4-FFF2-40B4-BE49-F238E27FC236}">
                <a16:creationId xmlns:a16="http://schemas.microsoft.com/office/drawing/2014/main" id="{37594E9F-0746-12B2-4279-BA596860D866}"/>
              </a:ext>
            </a:extLst>
          </p:cNvPr>
          <p:cNvSpPr/>
          <p:nvPr/>
        </p:nvSpPr>
        <p:spPr>
          <a:xfrm>
            <a:off x="4492682" y="3104551"/>
            <a:ext cx="661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7BABD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02</a:t>
            </a:r>
            <a:endParaRPr sz="2700" dirty="0">
              <a:solidFill>
                <a:srgbClr val="7BABD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Google Shape;253;p50">
            <a:extLst>
              <a:ext uri="{FF2B5EF4-FFF2-40B4-BE49-F238E27FC236}">
                <a16:creationId xmlns:a16="http://schemas.microsoft.com/office/drawing/2014/main" id="{AE32EC66-3BD7-61B0-93AE-5206350F2DF9}"/>
              </a:ext>
            </a:extLst>
          </p:cNvPr>
          <p:cNvSpPr/>
          <p:nvPr/>
        </p:nvSpPr>
        <p:spPr>
          <a:xfrm>
            <a:off x="4488449" y="3821031"/>
            <a:ext cx="661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7BABD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03</a:t>
            </a:r>
            <a:endParaRPr sz="2700" dirty="0">
              <a:solidFill>
                <a:srgbClr val="7BABD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Google Shape;254;p50">
            <a:extLst>
              <a:ext uri="{FF2B5EF4-FFF2-40B4-BE49-F238E27FC236}">
                <a16:creationId xmlns:a16="http://schemas.microsoft.com/office/drawing/2014/main" id="{74F5EBF5-C822-FB17-5475-7FDC511100EB}"/>
              </a:ext>
            </a:extLst>
          </p:cNvPr>
          <p:cNvSpPr/>
          <p:nvPr/>
        </p:nvSpPr>
        <p:spPr>
          <a:xfrm>
            <a:off x="4523782" y="4459763"/>
            <a:ext cx="661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7BABD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04</a:t>
            </a:r>
            <a:endParaRPr sz="2700" dirty="0">
              <a:solidFill>
                <a:srgbClr val="7BABD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255;p50">
            <a:extLst>
              <a:ext uri="{FF2B5EF4-FFF2-40B4-BE49-F238E27FC236}">
                <a16:creationId xmlns:a16="http://schemas.microsoft.com/office/drawing/2014/main" id="{017361AB-B0E7-A28D-B499-9648CB9C3AAF}"/>
              </a:ext>
            </a:extLst>
          </p:cNvPr>
          <p:cNvSpPr/>
          <p:nvPr/>
        </p:nvSpPr>
        <p:spPr>
          <a:xfrm>
            <a:off x="4534234" y="875020"/>
            <a:ext cx="74400" cy="816600"/>
          </a:xfrm>
          <a:prstGeom prst="rect">
            <a:avLst/>
          </a:prstGeom>
          <a:solidFill>
            <a:srgbClr val="7BABD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 descr="A logo with blue circles&#10;&#10;Description automatically generated">
            <a:extLst>
              <a:ext uri="{FF2B5EF4-FFF2-40B4-BE49-F238E27FC236}">
                <a16:creationId xmlns:a16="http://schemas.microsoft.com/office/drawing/2014/main" id="{F34D1508-D821-DA63-7A22-0D71E269A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581" y="437465"/>
            <a:ext cx="1661108" cy="1174455"/>
          </a:xfrm>
          <a:prstGeom prst="rect">
            <a:avLst/>
          </a:prstGeom>
        </p:spPr>
      </p:pic>
      <p:pic>
        <p:nvPicPr>
          <p:cNvPr id="7" name="Picture 6" descr="A person touching a shield with a lock&#10;&#10;Description automatically generated">
            <a:extLst>
              <a:ext uri="{FF2B5EF4-FFF2-40B4-BE49-F238E27FC236}">
                <a16:creationId xmlns:a16="http://schemas.microsoft.com/office/drawing/2014/main" id="{5B747DD2-110D-353A-D853-DA6ED472F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078"/>
            <a:ext cx="4949183" cy="3291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364" y="647258"/>
            <a:ext cx="111506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rgbClr val="1A1E51"/>
                </a:solidFill>
              </a:rPr>
              <a:t>We make Penetration Testing Affordable</a:t>
            </a:r>
            <a:endParaRPr sz="3200" spc="-10" dirty="0">
              <a:solidFill>
                <a:srgbClr val="1A1E5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B79AE1D-C3C5-722F-B3C0-B57F56006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786" y="504007"/>
            <a:ext cx="912676" cy="904379"/>
          </a:xfrm>
          <a:prstGeom prst="rect">
            <a:avLst/>
          </a:prstGeom>
        </p:spPr>
      </p:pic>
      <p:sp>
        <p:nvSpPr>
          <p:cNvPr id="7" name="Google Shape;267;p52">
            <a:extLst>
              <a:ext uri="{FF2B5EF4-FFF2-40B4-BE49-F238E27FC236}">
                <a16:creationId xmlns:a16="http://schemas.microsoft.com/office/drawing/2014/main" id="{8870299C-C88E-B5D3-5B94-DBE5AAE14CA0}"/>
              </a:ext>
            </a:extLst>
          </p:cNvPr>
          <p:cNvSpPr txBox="1"/>
          <p:nvPr/>
        </p:nvSpPr>
        <p:spPr>
          <a:xfrm>
            <a:off x="449858" y="1635726"/>
            <a:ext cx="9581648" cy="255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1A1E51"/>
                </a:solidFill>
              </a:rPr>
              <a:t>According to the U.S. Small Business Association, SMBs with fewer than 100 staff members account for 98% of all US companies—that’s 5.7 million businesses</a:t>
            </a:r>
            <a:r>
              <a:rPr lang="en" sz="1400" dirty="0">
                <a:solidFill>
                  <a:srgbClr val="1A1E51"/>
                </a:solidFill>
              </a:rPr>
              <a:t>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A1E5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1A1E51"/>
                </a:solidFill>
              </a:rPr>
              <a:t>90% of </a:t>
            </a:r>
            <a:r>
              <a:rPr lang="en-US" sz="1400" dirty="0">
                <a:solidFill>
                  <a:srgbClr val="1A1E51"/>
                </a:solidFill>
              </a:rPr>
              <a:t>these businesses, often with fewer than 20 employees, are burdened by the high cost of traditional annual penetration tests, ranging from $3-5k for a business of that size</a:t>
            </a:r>
            <a:r>
              <a:rPr lang="en" sz="1400" dirty="0">
                <a:solidFill>
                  <a:srgbClr val="1A1E51"/>
                </a:solidFill>
              </a:rPr>
              <a:t>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400" dirty="0">
              <a:solidFill>
                <a:srgbClr val="1A1E51"/>
              </a:solidFill>
            </a:endParaRPr>
          </a:p>
          <a:p>
            <a:pPr>
              <a:lnSpc>
                <a:spcPct val="115000"/>
              </a:lnSpc>
            </a:pPr>
            <a:r>
              <a:rPr lang="en-US" sz="1400" dirty="0">
                <a:solidFill>
                  <a:srgbClr val="1A1E51"/>
                </a:solidFill>
              </a:rPr>
              <a:t>The figures are the same in the UK.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400" b="1" dirty="0">
              <a:solidFill>
                <a:srgbClr val="1A1E51"/>
              </a:solidFill>
              <a:latin typeface="+mj-l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1A1E51"/>
                </a:solidFill>
                <a:latin typeface="+mj-lt"/>
                <a:ea typeface="Open Sans"/>
                <a:cs typeface="Open Sans"/>
                <a:sym typeface="Open Sans"/>
              </a:rPr>
              <a:t>Penntech deploys the latest technology</a:t>
            </a:r>
            <a:r>
              <a:rPr lang="en-US" sz="1400" dirty="0">
                <a:solidFill>
                  <a:srgbClr val="1A1E51"/>
                </a:solidFill>
                <a:latin typeface="+mj-lt"/>
                <a:ea typeface="Open Sans"/>
                <a:cs typeface="Open Sans"/>
                <a:sym typeface="Open Sans"/>
              </a:rPr>
              <a:t>, which helps our team perform penetration testing more efficiently. </a:t>
            </a:r>
            <a:r>
              <a:rPr lang="en-US" sz="1400" b="1" dirty="0">
                <a:solidFill>
                  <a:srgbClr val="D8841C"/>
                </a:solidFill>
                <a:latin typeface="+mj-lt"/>
                <a:ea typeface="Open Sans"/>
                <a:cs typeface="Open Sans"/>
                <a:sym typeface="Open Sans"/>
              </a:rPr>
              <a:t>We pass those savings on to you </a:t>
            </a:r>
            <a:r>
              <a:rPr lang="en" sz="1400" b="1" dirty="0">
                <a:solidFill>
                  <a:srgbClr val="D8841C"/>
                </a:solidFill>
                <a:latin typeface="+mj-lt"/>
                <a:ea typeface="Open Sans"/>
                <a:cs typeface="Open Sans"/>
                <a:sym typeface="Open Sans"/>
              </a:rPr>
              <a:t>to bring you Penetration Testing at an affordable cost</a:t>
            </a:r>
            <a:r>
              <a:rPr lang="en" sz="1400" b="1" dirty="0">
                <a:solidFill>
                  <a:srgbClr val="1A1E51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" sz="1400" dirty="0">
                <a:solidFill>
                  <a:srgbClr val="1A1E51"/>
                </a:solidFill>
                <a:latin typeface="+mj-lt"/>
                <a:ea typeface="Open Sans"/>
                <a:cs typeface="Open Sans"/>
                <a:sym typeface="Open Sans"/>
              </a:rPr>
              <a:t>with: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400" dirty="0">
              <a:solidFill>
                <a:srgbClr val="1A1E51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1A1E51"/>
                </a:solidFill>
                <a:latin typeface="+mj-lt"/>
                <a:ea typeface="Open Sans"/>
                <a:cs typeface="Open Sans"/>
                <a:sym typeface="Open Sans"/>
              </a:rPr>
              <a:t>Real-time tracking of attacks and findings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1A1E51"/>
                </a:solidFill>
                <a:latin typeface="+mj-lt"/>
                <a:ea typeface="Open Sans"/>
                <a:cs typeface="Open Sans"/>
                <a:sym typeface="Open Sans"/>
              </a:rPr>
              <a:t>Reports availa</a:t>
            </a:r>
            <a:r>
              <a:rPr lang="en-GB" sz="1400" dirty="0">
                <a:solidFill>
                  <a:srgbClr val="1A1E51"/>
                </a:solidFill>
                <a:latin typeface="+mj-lt"/>
                <a:ea typeface="Open Sans"/>
                <a:cs typeface="Open Sans"/>
                <a:sym typeface="Open Sans"/>
              </a:rPr>
              <a:t>bl</a:t>
            </a:r>
            <a:r>
              <a:rPr lang="en" sz="1400" dirty="0">
                <a:solidFill>
                  <a:srgbClr val="1A1E51"/>
                </a:solidFill>
                <a:latin typeface="+mj-lt"/>
                <a:ea typeface="Open Sans"/>
                <a:cs typeface="Open Sans"/>
                <a:sym typeface="Open Sans"/>
              </a:rPr>
              <a:t>e within 24 hours of the penetration test completion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1A1E51"/>
                </a:solidFill>
                <a:latin typeface="+mj-lt"/>
                <a:ea typeface="Open Sans"/>
                <a:cs typeface="Open Sans"/>
                <a:sym typeface="Open Sans"/>
              </a:rPr>
              <a:t>Remediation support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400" dirty="0">
              <a:solidFill>
                <a:srgbClr val="1A1E51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400" dirty="0">
              <a:solidFill>
                <a:srgbClr val="1A1E51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A1E51"/>
              </a:solidFill>
              <a:latin typeface="+mj-lt"/>
            </a:endParaRPr>
          </a:p>
        </p:txBody>
      </p:sp>
      <p:pic>
        <p:nvPicPr>
          <p:cNvPr id="10" name="Picture 9" descr="A person sitting on a cloud with a computer&#10;&#10;Description automatically generated">
            <a:extLst>
              <a:ext uri="{FF2B5EF4-FFF2-40B4-BE49-F238E27FC236}">
                <a16:creationId xmlns:a16="http://schemas.microsoft.com/office/drawing/2014/main" id="{2214A441-8F69-5CF8-7A53-7DBC070F8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935" y="4379518"/>
            <a:ext cx="3484571" cy="2317118"/>
          </a:xfrm>
          <a:prstGeom prst="rect">
            <a:avLst/>
          </a:prstGeom>
        </p:spPr>
      </p:pic>
      <p:pic>
        <p:nvPicPr>
          <p:cNvPr id="3" name="Picture 2" descr="A logo with blue circles&#10;&#10;Description automatically generated">
            <a:extLst>
              <a:ext uri="{FF2B5EF4-FFF2-40B4-BE49-F238E27FC236}">
                <a16:creationId xmlns:a16="http://schemas.microsoft.com/office/drawing/2014/main" id="{49EBA06C-F235-644A-2C7F-7C917B74B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457" y="401606"/>
            <a:ext cx="1661108" cy="117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15938" y="3592415"/>
            <a:ext cx="1477645" cy="42005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19"/>
              </a:spcBef>
            </a:pPr>
            <a:r>
              <a:rPr sz="1200" b="1" dirty="0">
                <a:solidFill>
                  <a:srgbClr val="1A1E51"/>
                </a:solidFill>
                <a:latin typeface="Lato"/>
                <a:cs typeface="Lato"/>
              </a:rPr>
              <a:t>Lewis</a:t>
            </a:r>
            <a:r>
              <a:rPr sz="1200" b="1" spc="-50" dirty="0">
                <a:solidFill>
                  <a:srgbClr val="1A1E51"/>
                </a:solidFill>
                <a:latin typeface="Lato"/>
                <a:cs typeface="Lato"/>
              </a:rPr>
              <a:t> </a:t>
            </a:r>
            <a:r>
              <a:rPr sz="1200" b="1" spc="-10" dirty="0">
                <a:solidFill>
                  <a:srgbClr val="1A1E51"/>
                </a:solidFill>
                <a:latin typeface="Lato"/>
                <a:cs typeface="Lato"/>
              </a:rPr>
              <a:t>Pennell </a:t>
            </a:r>
            <a:r>
              <a:rPr sz="1200" spc="-20" dirty="0">
                <a:solidFill>
                  <a:srgbClr val="1A1E51"/>
                </a:solidFill>
                <a:latin typeface="Lato Light" panose="020F0302020204030203" pitchFamily="34" charset="77"/>
                <a:cs typeface="Lato"/>
              </a:rPr>
              <a:t>Technical</a:t>
            </a:r>
            <a:r>
              <a:rPr sz="1200" spc="-5" dirty="0">
                <a:solidFill>
                  <a:srgbClr val="1A1E51"/>
                </a:solidFill>
                <a:latin typeface="Lato Light" panose="020F0302020204030203" pitchFamily="34" charset="77"/>
                <a:cs typeface="Lato"/>
              </a:rPr>
              <a:t> </a:t>
            </a:r>
            <a:r>
              <a:rPr sz="1200" spc="-10" dirty="0">
                <a:solidFill>
                  <a:srgbClr val="1A1E51"/>
                </a:solidFill>
                <a:latin typeface="Lato Light" panose="020F0302020204030203" pitchFamily="34" charset="77"/>
                <a:cs typeface="Lato"/>
              </a:rPr>
              <a:t>Director</a:t>
            </a:r>
            <a:endParaRPr sz="1200" dirty="0">
              <a:solidFill>
                <a:srgbClr val="1A1E51"/>
              </a:solidFill>
              <a:latin typeface="Lato Light" panose="020F0302020204030203" pitchFamily="34" charset="77"/>
              <a:cs typeface="La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968" y="4219858"/>
            <a:ext cx="2431415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Aft>
                <a:spcPts val="600"/>
              </a:spcAft>
            </a:pPr>
            <a:r>
              <a:rPr sz="900" dirty="0">
                <a:solidFill>
                  <a:srgbClr val="1A1E51"/>
                </a:solidFill>
                <a:latin typeface="Lato-Light"/>
                <a:cs typeface="Lato-Light"/>
              </a:rPr>
              <a:t>Penntech</a:t>
            </a:r>
            <a:r>
              <a:rPr sz="900" spc="-10" dirty="0">
                <a:solidFill>
                  <a:srgbClr val="1A1E51"/>
                </a:solidFill>
                <a:latin typeface="Lato-Light"/>
                <a:cs typeface="Lato-Light"/>
              </a:rPr>
              <a:t> </a:t>
            </a:r>
            <a:r>
              <a:rPr sz="900" dirty="0">
                <a:solidFill>
                  <a:srgbClr val="1A1E51"/>
                </a:solidFill>
                <a:latin typeface="Lato-Light"/>
                <a:cs typeface="Lato-Light"/>
              </a:rPr>
              <a:t>was</a:t>
            </a:r>
            <a:r>
              <a:rPr sz="900" spc="-5" dirty="0">
                <a:solidFill>
                  <a:srgbClr val="1A1E51"/>
                </a:solidFill>
                <a:latin typeface="Lato-Light"/>
                <a:cs typeface="Lato-Light"/>
              </a:rPr>
              <a:t> </a:t>
            </a:r>
            <a:r>
              <a:rPr sz="900" dirty="0">
                <a:solidFill>
                  <a:srgbClr val="1A1E51"/>
                </a:solidFill>
                <a:latin typeface="Lato-Light"/>
                <a:cs typeface="Lato-Light"/>
              </a:rPr>
              <a:t>born</a:t>
            </a:r>
            <a:r>
              <a:rPr sz="900" spc="-5" dirty="0">
                <a:solidFill>
                  <a:srgbClr val="1A1E51"/>
                </a:solidFill>
                <a:latin typeface="Lato-Light"/>
                <a:cs typeface="Lato-Light"/>
              </a:rPr>
              <a:t> </a:t>
            </a:r>
            <a:r>
              <a:rPr sz="900" dirty="0">
                <a:solidFill>
                  <a:srgbClr val="1A1E51"/>
                </a:solidFill>
                <a:latin typeface="Lato-Light"/>
                <a:cs typeface="Lato-Light"/>
              </a:rPr>
              <a:t>out</a:t>
            </a:r>
            <a:r>
              <a:rPr sz="900" spc="-5" dirty="0">
                <a:solidFill>
                  <a:srgbClr val="1A1E51"/>
                </a:solidFill>
                <a:latin typeface="Lato-Light"/>
                <a:cs typeface="Lato-Light"/>
              </a:rPr>
              <a:t> </a:t>
            </a:r>
            <a:r>
              <a:rPr sz="900" dirty="0">
                <a:solidFill>
                  <a:srgbClr val="1A1E51"/>
                </a:solidFill>
                <a:latin typeface="Lato-Light"/>
                <a:cs typeface="Lato-Light"/>
              </a:rPr>
              <a:t>of</a:t>
            </a:r>
            <a:r>
              <a:rPr sz="900" spc="-5" dirty="0">
                <a:solidFill>
                  <a:srgbClr val="1A1E51"/>
                </a:solidFill>
                <a:latin typeface="Lato-Light"/>
                <a:cs typeface="Lato-Light"/>
              </a:rPr>
              <a:t> </a:t>
            </a:r>
            <a:r>
              <a:rPr sz="900" dirty="0">
                <a:solidFill>
                  <a:srgbClr val="1A1E51"/>
                </a:solidFill>
                <a:latin typeface="Lato-Light"/>
                <a:cs typeface="Lato-Light"/>
              </a:rPr>
              <a:t>my</a:t>
            </a:r>
            <a:r>
              <a:rPr sz="900" spc="-5" dirty="0">
                <a:solidFill>
                  <a:srgbClr val="1A1E51"/>
                </a:solidFill>
                <a:latin typeface="Lato-Light"/>
                <a:cs typeface="Lato-Light"/>
              </a:rPr>
              <a:t> </a:t>
            </a:r>
            <a:r>
              <a:rPr sz="900" spc="-10" dirty="0">
                <a:solidFill>
                  <a:srgbClr val="1A1E51"/>
                </a:solidFill>
                <a:latin typeface="Lato-Light"/>
                <a:cs typeface="Lato-Light"/>
              </a:rPr>
              <a:t>passion </a:t>
            </a:r>
            <a:r>
              <a:rPr sz="900" dirty="0">
                <a:solidFill>
                  <a:srgbClr val="1A1E51"/>
                </a:solidFill>
                <a:latin typeface="Lato-Light"/>
                <a:cs typeface="Lato-Light"/>
              </a:rPr>
              <a:t>for</a:t>
            </a:r>
            <a:r>
              <a:rPr sz="900" spc="-5" dirty="0">
                <a:solidFill>
                  <a:srgbClr val="1A1E51"/>
                </a:solidFill>
                <a:latin typeface="Lato-Light"/>
                <a:cs typeface="Lato-Light"/>
              </a:rPr>
              <a:t> </a:t>
            </a:r>
            <a:r>
              <a:rPr sz="900" dirty="0">
                <a:solidFill>
                  <a:srgbClr val="1A1E51"/>
                </a:solidFill>
                <a:latin typeface="Lato-Light"/>
                <a:cs typeface="Lato-Light"/>
              </a:rPr>
              <a:t>delivering professional</a:t>
            </a:r>
            <a:r>
              <a:rPr sz="900" spc="-5" dirty="0">
                <a:solidFill>
                  <a:srgbClr val="1A1E51"/>
                </a:solidFill>
                <a:latin typeface="Lato-Light"/>
                <a:cs typeface="Lato-Light"/>
              </a:rPr>
              <a:t> </a:t>
            </a:r>
            <a:r>
              <a:rPr sz="900" dirty="0">
                <a:solidFill>
                  <a:srgbClr val="1A1E51"/>
                </a:solidFill>
                <a:latin typeface="Lato-Light"/>
                <a:cs typeface="Lato-Light"/>
              </a:rPr>
              <a:t>IT </a:t>
            </a:r>
            <a:r>
              <a:rPr sz="900" spc="-10" dirty="0">
                <a:solidFill>
                  <a:srgbClr val="1A1E51"/>
                </a:solidFill>
                <a:latin typeface="Lato-Light"/>
                <a:cs typeface="Lato-Light"/>
              </a:rPr>
              <a:t>services </a:t>
            </a:r>
            <a:r>
              <a:rPr sz="900" dirty="0">
                <a:solidFill>
                  <a:srgbClr val="1A1E51"/>
                </a:solidFill>
                <a:latin typeface="Lato-Light"/>
                <a:cs typeface="Lato-Light"/>
              </a:rPr>
              <a:t>from a</a:t>
            </a:r>
            <a:r>
              <a:rPr sz="900" spc="-5" dirty="0">
                <a:solidFill>
                  <a:srgbClr val="1A1E51"/>
                </a:solidFill>
                <a:latin typeface="Lato-Light"/>
                <a:cs typeface="Lato-Light"/>
              </a:rPr>
              <a:t> </a:t>
            </a:r>
            <a:r>
              <a:rPr sz="900" dirty="0">
                <a:solidFill>
                  <a:srgbClr val="1A1E51"/>
                </a:solidFill>
                <a:latin typeface="Lato-Light"/>
                <a:cs typeface="Lato-Light"/>
              </a:rPr>
              <a:t>personal </a:t>
            </a:r>
            <a:r>
              <a:rPr sz="900" spc="-10" dirty="0">
                <a:solidFill>
                  <a:srgbClr val="1A1E51"/>
                </a:solidFill>
                <a:latin typeface="Lato-Light"/>
                <a:cs typeface="Lato-Light"/>
              </a:rPr>
              <a:t>stance.</a:t>
            </a:r>
            <a:endParaRPr lang="en-GB" sz="900" spc="-10" dirty="0">
              <a:solidFill>
                <a:srgbClr val="1A1E51"/>
              </a:solidFill>
              <a:latin typeface="Lato-Light"/>
              <a:cs typeface="Lato-Light"/>
            </a:endParaRPr>
          </a:p>
          <a:p>
            <a:pPr marL="12700" marR="5080">
              <a:spcAft>
                <a:spcPts val="600"/>
              </a:spcAft>
            </a:pPr>
            <a:r>
              <a:rPr lang="en-GB" sz="900" dirty="0">
                <a:solidFill>
                  <a:srgbClr val="1A1E51"/>
                </a:solidFill>
                <a:latin typeface="Lato-Light"/>
                <a:cs typeface="Lato-Light"/>
              </a:rPr>
              <a:t>I</a:t>
            </a:r>
            <a:r>
              <a:rPr lang="en-GB" sz="900" spc="-15" dirty="0">
                <a:solidFill>
                  <a:srgbClr val="1A1E51"/>
                </a:solidFill>
                <a:latin typeface="Lato-Light"/>
                <a:cs typeface="Lato-Light"/>
              </a:rPr>
              <a:t> </a:t>
            </a:r>
            <a:r>
              <a:rPr lang="en-GB" sz="900" dirty="0">
                <a:solidFill>
                  <a:srgbClr val="1A1E51"/>
                </a:solidFill>
                <a:latin typeface="Lato-Light"/>
                <a:cs typeface="Lato-Light"/>
              </a:rPr>
              <a:t>don’t</a:t>
            </a:r>
            <a:r>
              <a:rPr lang="en-GB" sz="900" spc="-20" dirty="0">
                <a:solidFill>
                  <a:srgbClr val="1A1E51"/>
                </a:solidFill>
                <a:latin typeface="Lato-Light"/>
                <a:cs typeface="Lato-Light"/>
              </a:rPr>
              <a:t> </a:t>
            </a:r>
            <a:r>
              <a:rPr lang="en-GB" sz="900" dirty="0">
                <a:solidFill>
                  <a:srgbClr val="1A1E51"/>
                </a:solidFill>
                <a:latin typeface="Lato-Light"/>
                <a:cs typeface="Lato-Light"/>
              </a:rPr>
              <a:t>believe</a:t>
            </a:r>
            <a:r>
              <a:rPr lang="en-GB" sz="900" spc="-10" dirty="0">
                <a:solidFill>
                  <a:srgbClr val="1A1E51"/>
                </a:solidFill>
                <a:latin typeface="Lato-Light"/>
                <a:cs typeface="Lato-Light"/>
              </a:rPr>
              <a:t> </a:t>
            </a:r>
            <a:r>
              <a:rPr lang="en-GB" sz="900" dirty="0">
                <a:solidFill>
                  <a:srgbClr val="1A1E51"/>
                </a:solidFill>
                <a:latin typeface="Lato-Light"/>
                <a:cs typeface="Lato-Light"/>
              </a:rPr>
              <a:t>that</a:t>
            </a:r>
            <a:r>
              <a:rPr lang="en-GB" sz="900" spc="-20" dirty="0">
                <a:solidFill>
                  <a:srgbClr val="1A1E51"/>
                </a:solidFill>
                <a:latin typeface="Lato-Light"/>
                <a:cs typeface="Lato-Light"/>
              </a:rPr>
              <a:t> </a:t>
            </a:r>
            <a:r>
              <a:rPr lang="en-GB" sz="900" dirty="0">
                <a:solidFill>
                  <a:srgbClr val="1A1E51"/>
                </a:solidFill>
                <a:latin typeface="Lato-Light"/>
                <a:cs typeface="Lato-Light"/>
              </a:rPr>
              <a:t>we</a:t>
            </a:r>
            <a:r>
              <a:rPr lang="en-GB" sz="900" spc="-10" dirty="0">
                <a:solidFill>
                  <a:srgbClr val="1A1E51"/>
                </a:solidFill>
                <a:latin typeface="Lato-Light"/>
                <a:cs typeface="Lato-Light"/>
              </a:rPr>
              <a:t> </a:t>
            </a:r>
            <a:r>
              <a:rPr lang="en-GB" sz="900" dirty="0">
                <a:solidFill>
                  <a:srgbClr val="1A1E51"/>
                </a:solidFill>
                <a:latin typeface="Lato-Light"/>
                <a:cs typeface="Lato-Light"/>
              </a:rPr>
              <a:t>need</a:t>
            </a:r>
            <a:r>
              <a:rPr lang="en-GB" sz="900" spc="-15" dirty="0">
                <a:solidFill>
                  <a:srgbClr val="1A1E51"/>
                </a:solidFill>
                <a:latin typeface="Lato-Light"/>
                <a:cs typeface="Lato-Light"/>
              </a:rPr>
              <a:t> </a:t>
            </a:r>
            <a:r>
              <a:rPr lang="en-GB" sz="900" dirty="0">
                <a:solidFill>
                  <a:srgbClr val="1A1E51"/>
                </a:solidFill>
                <a:latin typeface="Lato-Light"/>
                <a:cs typeface="Lato-Light"/>
              </a:rPr>
              <a:t>to</a:t>
            </a:r>
            <a:r>
              <a:rPr lang="en-GB" sz="900" spc="-15" dirty="0">
                <a:solidFill>
                  <a:srgbClr val="1A1E51"/>
                </a:solidFill>
                <a:latin typeface="Lato-Light"/>
                <a:cs typeface="Lato-Light"/>
              </a:rPr>
              <a:t> </a:t>
            </a:r>
            <a:r>
              <a:rPr lang="en-GB" sz="900" spc="-20" dirty="0">
                <a:solidFill>
                  <a:srgbClr val="1A1E51"/>
                </a:solidFill>
                <a:latin typeface="Lato-Light"/>
                <a:cs typeface="Lato-Light"/>
              </a:rPr>
              <a:t>wear </a:t>
            </a:r>
            <a:r>
              <a:rPr lang="en-GB" sz="900" dirty="0">
                <a:solidFill>
                  <a:srgbClr val="1A1E51"/>
                </a:solidFill>
                <a:latin typeface="Lato-Light"/>
                <a:cs typeface="Lato-Light"/>
              </a:rPr>
              <a:t>suits</a:t>
            </a:r>
            <a:r>
              <a:rPr lang="en-GB" sz="900" spc="-15" dirty="0">
                <a:solidFill>
                  <a:srgbClr val="1A1E51"/>
                </a:solidFill>
                <a:latin typeface="Lato-Light"/>
                <a:cs typeface="Lato-Light"/>
              </a:rPr>
              <a:t> </a:t>
            </a:r>
            <a:r>
              <a:rPr lang="en-GB" sz="900" dirty="0">
                <a:solidFill>
                  <a:srgbClr val="1A1E51"/>
                </a:solidFill>
                <a:latin typeface="Lato-Light"/>
                <a:cs typeface="Lato-Light"/>
              </a:rPr>
              <a:t>or</a:t>
            </a:r>
            <a:r>
              <a:rPr lang="en-GB" sz="900" spc="-5" dirty="0">
                <a:solidFill>
                  <a:srgbClr val="1A1E51"/>
                </a:solidFill>
                <a:latin typeface="Lato-Light"/>
                <a:cs typeface="Lato-Light"/>
              </a:rPr>
              <a:t> </a:t>
            </a:r>
            <a:r>
              <a:rPr lang="en-GB" sz="900" dirty="0">
                <a:solidFill>
                  <a:srgbClr val="1A1E51"/>
                </a:solidFill>
                <a:latin typeface="Lato-Light"/>
                <a:cs typeface="Lato-Light"/>
              </a:rPr>
              <a:t>follow</a:t>
            </a:r>
            <a:r>
              <a:rPr lang="en-GB" sz="900" spc="-5" dirty="0">
                <a:solidFill>
                  <a:srgbClr val="1A1E51"/>
                </a:solidFill>
                <a:latin typeface="Lato-Light"/>
                <a:cs typeface="Lato-Light"/>
              </a:rPr>
              <a:t> </a:t>
            </a:r>
            <a:r>
              <a:rPr lang="en-GB" sz="900" dirty="0">
                <a:solidFill>
                  <a:srgbClr val="1A1E51"/>
                </a:solidFill>
                <a:latin typeface="Lato-Light"/>
                <a:cs typeface="Lato-Light"/>
              </a:rPr>
              <a:t>the</a:t>
            </a:r>
            <a:r>
              <a:rPr lang="en-GB" sz="900" spc="-5" dirty="0">
                <a:solidFill>
                  <a:srgbClr val="1A1E51"/>
                </a:solidFill>
                <a:latin typeface="Lato-Light"/>
                <a:cs typeface="Lato-Light"/>
              </a:rPr>
              <a:t> </a:t>
            </a:r>
            <a:r>
              <a:rPr lang="en-GB" sz="900" dirty="0">
                <a:solidFill>
                  <a:srgbClr val="1A1E51"/>
                </a:solidFill>
                <a:latin typeface="Lato-Light"/>
                <a:cs typeface="Lato-Light"/>
              </a:rPr>
              <a:t>norm</a:t>
            </a:r>
            <a:r>
              <a:rPr lang="en-GB" sz="900" spc="-5" dirty="0">
                <a:solidFill>
                  <a:srgbClr val="1A1E51"/>
                </a:solidFill>
                <a:latin typeface="Lato-Light"/>
                <a:cs typeface="Lato-Light"/>
              </a:rPr>
              <a:t> </a:t>
            </a:r>
            <a:r>
              <a:rPr lang="en-GB" sz="900" dirty="0">
                <a:solidFill>
                  <a:srgbClr val="1A1E51"/>
                </a:solidFill>
                <a:latin typeface="Lato-Light"/>
                <a:cs typeface="Lato-Light"/>
              </a:rPr>
              <a:t>to</a:t>
            </a:r>
            <a:r>
              <a:rPr lang="en-GB" sz="900" spc="-10" dirty="0">
                <a:solidFill>
                  <a:srgbClr val="1A1E51"/>
                </a:solidFill>
                <a:latin typeface="Lato-Light"/>
                <a:cs typeface="Lato-Light"/>
              </a:rPr>
              <a:t> </a:t>
            </a:r>
            <a:r>
              <a:rPr lang="en-GB" sz="900" dirty="0">
                <a:solidFill>
                  <a:srgbClr val="1A1E51"/>
                </a:solidFill>
                <a:latin typeface="Lato-Light"/>
                <a:cs typeface="Lato-Light"/>
              </a:rPr>
              <a:t>be</a:t>
            </a:r>
            <a:r>
              <a:rPr lang="en-GB" sz="900" spc="-5" dirty="0">
                <a:solidFill>
                  <a:srgbClr val="1A1E51"/>
                </a:solidFill>
                <a:latin typeface="Lato-Light"/>
                <a:cs typeface="Lato-Light"/>
              </a:rPr>
              <a:t> </a:t>
            </a:r>
            <a:r>
              <a:rPr lang="en-GB" sz="900" dirty="0">
                <a:solidFill>
                  <a:srgbClr val="1A1E51"/>
                </a:solidFill>
                <a:latin typeface="Lato-Light"/>
                <a:cs typeface="Lato-Light"/>
              </a:rPr>
              <a:t>able</a:t>
            </a:r>
            <a:r>
              <a:rPr lang="en-GB" sz="900" spc="-5" dirty="0">
                <a:solidFill>
                  <a:srgbClr val="1A1E51"/>
                </a:solidFill>
                <a:latin typeface="Lato-Light"/>
                <a:cs typeface="Lato-Light"/>
              </a:rPr>
              <a:t> </a:t>
            </a:r>
            <a:r>
              <a:rPr lang="en-GB" sz="900" spc="-25" dirty="0">
                <a:solidFill>
                  <a:srgbClr val="1A1E51"/>
                </a:solidFill>
                <a:latin typeface="Lato-Light"/>
                <a:cs typeface="Lato-Light"/>
              </a:rPr>
              <a:t>to </a:t>
            </a:r>
            <a:r>
              <a:rPr lang="en-GB" sz="900" dirty="0">
                <a:solidFill>
                  <a:srgbClr val="1A1E51"/>
                </a:solidFill>
                <a:latin typeface="Lato-Light"/>
                <a:cs typeface="Lato-Light"/>
              </a:rPr>
              <a:t>offer a </a:t>
            </a:r>
            <a:r>
              <a:rPr lang="en-GB" sz="900" spc="-10" dirty="0">
                <a:solidFill>
                  <a:srgbClr val="1A1E51"/>
                </a:solidFill>
                <a:latin typeface="Lato-Light"/>
                <a:cs typeface="Lato-Light"/>
              </a:rPr>
              <a:t>first-</a:t>
            </a:r>
            <a:r>
              <a:rPr lang="en-GB" sz="900" dirty="0">
                <a:solidFill>
                  <a:srgbClr val="1A1E51"/>
                </a:solidFill>
                <a:latin typeface="Lato-Light"/>
                <a:cs typeface="Lato-Light"/>
              </a:rPr>
              <a:t>class</a:t>
            </a:r>
            <a:r>
              <a:rPr lang="en-GB" sz="900" spc="5" dirty="0">
                <a:solidFill>
                  <a:srgbClr val="1A1E51"/>
                </a:solidFill>
                <a:latin typeface="Lato-Light"/>
                <a:cs typeface="Lato-Light"/>
              </a:rPr>
              <a:t> </a:t>
            </a:r>
            <a:r>
              <a:rPr lang="en-GB" sz="900" spc="-10" dirty="0">
                <a:solidFill>
                  <a:srgbClr val="1A1E51"/>
                </a:solidFill>
                <a:latin typeface="Lato-Light"/>
                <a:cs typeface="Lato-Light"/>
              </a:rPr>
              <a:t>service.</a:t>
            </a:r>
            <a:endParaRPr lang="en-GB" sz="900" dirty="0">
              <a:solidFill>
                <a:srgbClr val="1A1E51"/>
              </a:solidFill>
              <a:latin typeface="Lato-Light"/>
              <a:cs typeface="Lato-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4268" y="3592328"/>
            <a:ext cx="2121535" cy="4046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39"/>
              </a:lnSpc>
              <a:spcBef>
                <a:spcPts val="100"/>
              </a:spcBef>
            </a:pPr>
            <a:r>
              <a:rPr sz="1200" b="1" dirty="0">
                <a:solidFill>
                  <a:srgbClr val="1A1E51"/>
                </a:solidFill>
                <a:latin typeface="Lato"/>
                <a:cs typeface="Lato"/>
              </a:rPr>
              <a:t>Craig</a:t>
            </a:r>
            <a:r>
              <a:rPr sz="1200" b="1" spc="-40" dirty="0">
                <a:solidFill>
                  <a:srgbClr val="1A1E51"/>
                </a:solidFill>
                <a:latin typeface="Lato"/>
                <a:cs typeface="Lato"/>
              </a:rPr>
              <a:t> </a:t>
            </a:r>
            <a:r>
              <a:rPr sz="1200" b="1" spc="-10" dirty="0">
                <a:solidFill>
                  <a:srgbClr val="1A1E51"/>
                </a:solidFill>
                <a:latin typeface="Lato"/>
                <a:cs typeface="Lato"/>
              </a:rPr>
              <a:t>Summers</a:t>
            </a:r>
            <a:endParaRPr sz="1200" dirty="0">
              <a:solidFill>
                <a:srgbClr val="1A1E51"/>
              </a:solidFill>
              <a:latin typeface="Lato"/>
              <a:cs typeface="Lato"/>
            </a:endParaRPr>
          </a:p>
          <a:p>
            <a:pPr marL="12700">
              <a:lnSpc>
                <a:spcPts val="1639"/>
              </a:lnSpc>
            </a:pPr>
            <a:r>
              <a:rPr lang="en-US" sz="1200" dirty="0">
                <a:solidFill>
                  <a:srgbClr val="1A1E51"/>
                </a:solidFill>
                <a:latin typeface="Lato Light" panose="020F0302020204030203" pitchFamily="34" charset="77"/>
                <a:cs typeface="Lato"/>
              </a:rPr>
              <a:t>Project Director</a:t>
            </a:r>
            <a:endParaRPr sz="1200" dirty="0">
              <a:solidFill>
                <a:srgbClr val="1A1E51"/>
              </a:solidFill>
              <a:latin typeface="Lato Light" panose="020F0302020204030203" pitchFamily="34" charset="77"/>
              <a:cs typeface="La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84268" y="4219858"/>
            <a:ext cx="2449195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spcAft>
                <a:spcPts val="600"/>
              </a:spcAft>
            </a:pPr>
            <a:r>
              <a:rPr sz="900" dirty="0">
                <a:solidFill>
                  <a:srgbClr val="1A1E51"/>
                </a:solidFill>
                <a:latin typeface="Lato-Light"/>
              </a:rPr>
              <a:t>Prior to joining Penntech I worked for various </a:t>
            </a:r>
            <a:r>
              <a:rPr lang="en-US" sz="900" dirty="0">
                <a:solidFill>
                  <a:srgbClr val="1A1E51"/>
                </a:solidFill>
                <a:latin typeface="Lato-Light"/>
              </a:rPr>
              <a:t>MSPs cross </a:t>
            </a:r>
            <a:r>
              <a:rPr sz="900" dirty="0">
                <a:solidFill>
                  <a:srgbClr val="1A1E51"/>
                </a:solidFill>
                <a:latin typeface="Lato-Light"/>
              </a:rPr>
              <a:t>sector.</a:t>
            </a:r>
            <a:endParaRPr lang="en-GB" sz="900" dirty="0">
              <a:solidFill>
                <a:srgbClr val="1A1E51"/>
              </a:solidFill>
              <a:latin typeface="Lato-Light"/>
            </a:endParaRPr>
          </a:p>
          <a:p>
            <a:pPr marL="12700" marR="5080">
              <a:spcBef>
                <a:spcPts val="100"/>
              </a:spcBef>
              <a:spcAft>
                <a:spcPts val="600"/>
              </a:spcAft>
            </a:pPr>
            <a:r>
              <a:rPr lang="en-GB" sz="900" dirty="0">
                <a:solidFill>
                  <a:srgbClr val="1A1E51"/>
                </a:solidFill>
                <a:latin typeface="Lato-Light"/>
              </a:rPr>
              <a:t>I now manage the Project team to ensure that Penntech deliver the highest standard of services to our clients.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52569" y="3592328"/>
            <a:ext cx="1804670" cy="445698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19"/>
              </a:spcBef>
            </a:pPr>
            <a:r>
              <a:rPr sz="1200" b="1" dirty="0">
                <a:solidFill>
                  <a:srgbClr val="1A1E51"/>
                </a:solidFill>
                <a:latin typeface="Lato"/>
                <a:cs typeface="Lato"/>
              </a:rPr>
              <a:t>Elaine</a:t>
            </a:r>
            <a:r>
              <a:rPr sz="1200" b="1" spc="-30" dirty="0">
                <a:solidFill>
                  <a:srgbClr val="1A1E51"/>
                </a:solidFill>
                <a:latin typeface="Lato"/>
                <a:cs typeface="Lato"/>
              </a:rPr>
              <a:t> </a:t>
            </a:r>
            <a:r>
              <a:rPr sz="1200" b="1" spc="-10" dirty="0">
                <a:solidFill>
                  <a:srgbClr val="1A1E51"/>
                </a:solidFill>
                <a:latin typeface="Lato"/>
                <a:cs typeface="Lato"/>
              </a:rPr>
              <a:t>Ladyman </a:t>
            </a:r>
            <a:endParaRPr lang="en-US" sz="1200" b="1" spc="-10" dirty="0">
              <a:solidFill>
                <a:srgbClr val="1A1E51"/>
              </a:solidFill>
              <a:latin typeface="Lato"/>
              <a:cs typeface="Lato"/>
            </a:endParaRPr>
          </a:p>
          <a:p>
            <a:pPr marL="12700" marR="5080">
              <a:lnSpc>
                <a:spcPts val="1600"/>
              </a:lnSpc>
              <a:spcBef>
                <a:spcPts val="219"/>
              </a:spcBef>
            </a:pPr>
            <a:r>
              <a:rPr sz="1200" dirty="0">
                <a:solidFill>
                  <a:srgbClr val="1A1E51"/>
                </a:solidFill>
                <a:latin typeface="Lato Light" panose="020F0302020204030203" pitchFamily="34" charset="77"/>
                <a:cs typeface="Lato"/>
              </a:rPr>
              <a:t>Business</a:t>
            </a:r>
            <a:r>
              <a:rPr sz="1200" spc="-40" dirty="0">
                <a:solidFill>
                  <a:srgbClr val="1A1E51"/>
                </a:solidFill>
                <a:latin typeface="Lato Light" panose="020F0302020204030203" pitchFamily="34" charset="77"/>
                <a:cs typeface="Lato"/>
              </a:rPr>
              <a:t> </a:t>
            </a:r>
            <a:r>
              <a:rPr sz="1200" dirty="0">
                <a:solidFill>
                  <a:srgbClr val="1A1E51"/>
                </a:solidFill>
                <a:latin typeface="Lato Light" panose="020F0302020204030203" pitchFamily="34" charset="77"/>
                <a:cs typeface="Lato"/>
              </a:rPr>
              <a:t>Support</a:t>
            </a:r>
            <a:r>
              <a:rPr sz="1200" spc="-35" dirty="0">
                <a:solidFill>
                  <a:srgbClr val="1A1E51"/>
                </a:solidFill>
                <a:latin typeface="Lato Light" panose="020F0302020204030203" pitchFamily="34" charset="77"/>
                <a:cs typeface="Lato"/>
              </a:rPr>
              <a:t> </a:t>
            </a:r>
            <a:r>
              <a:rPr sz="1200" spc="-20" dirty="0">
                <a:solidFill>
                  <a:srgbClr val="1A1E51"/>
                </a:solidFill>
                <a:latin typeface="Lato Light" panose="020F0302020204030203" pitchFamily="34" charset="77"/>
                <a:cs typeface="Lato"/>
              </a:rPr>
              <a:t>Lead</a:t>
            </a:r>
            <a:endParaRPr sz="1200" dirty="0">
              <a:solidFill>
                <a:srgbClr val="1A1E51"/>
              </a:solidFill>
              <a:latin typeface="Lato Light" panose="020F0302020204030203" pitchFamily="34" charset="77"/>
              <a:cs typeface="La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52569" y="4219858"/>
            <a:ext cx="243649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spcAft>
                <a:spcPts val="600"/>
              </a:spcAft>
            </a:pPr>
            <a:r>
              <a:rPr sz="900" dirty="0">
                <a:solidFill>
                  <a:srgbClr val="1A1E51"/>
                </a:solidFill>
                <a:latin typeface="Lato-Light"/>
              </a:rPr>
              <a:t>I joined Penntech post-sale of my business in the role of Business &amp; People Manager.</a:t>
            </a:r>
            <a:endParaRPr lang="en-GB" sz="900" dirty="0">
              <a:solidFill>
                <a:srgbClr val="1A1E51"/>
              </a:solidFill>
              <a:latin typeface="Lato-Light"/>
            </a:endParaRPr>
          </a:p>
          <a:p>
            <a:pPr marL="12700" marR="5080">
              <a:spcBef>
                <a:spcPts val="100"/>
              </a:spcBef>
              <a:spcAft>
                <a:spcPts val="600"/>
              </a:spcAft>
            </a:pPr>
            <a:r>
              <a:rPr lang="en-GB" sz="900" dirty="0">
                <a:solidFill>
                  <a:srgbClr val="1A1E51"/>
                </a:solidFill>
                <a:latin typeface="Lato-Light"/>
              </a:rPr>
              <a:t>I now work with the team developing and supporting the business and its valued Clients.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540272" y="2196269"/>
            <a:ext cx="1254346" cy="1285512"/>
            <a:chOff x="3455902" y="1980006"/>
            <a:chExt cx="1501775" cy="150177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8598" y="1992693"/>
              <a:ext cx="1475997" cy="147600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468602" y="1992706"/>
              <a:ext cx="1476375" cy="1476375"/>
            </a:xfrm>
            <a:custGeom>
              <a:avLst/>
              <a:gdLst/>
              <a:ahLst/>
              <a:cxnLst/>
              <a:rect l="l" t="t" r="r" b="b"/>
              <a:pathLst>
                <a:path w="1476375" h="1476375">
                  <a:moveTo>
                    <a:pt x="737997" y="1475994"/>
                  </a:moveTo>
                  <a:lnTo>
                    <a:pt x="786520" y="1474424"/>
                  </a:lnTo>
                  <a:lnTo>
                    <a:pt x="834205" y="1469779"/>
                  </a:lnTo>
                  <a:lnTo>
                    <a:pt x="880955" y="1462157"/>
                  </a:lnTo>
                  <a:lnTo>
                    <a:pt x="926672" y="1451655"/>
                  </a:lnTo>
                  <a:lnTo>
                    <a:pt x="971259" y="1438370"/>
                  </a:lnTo>
                  <a:lnTo>
                    <a:pt x="1014620" y="1422399"/>
                  </a:lnTo>
                  <a:lnTo>
                    <a:pt x="1056656" y="1403839"/>
                  </a:lnTo>
                  <a:lnTo>
                    <a:pt x="1097271" y="1382788"/>
                  </a:lnTo>
                  <a:lnTo>
                    <a:pt x="1136367" y="1359343"/>
                  </a:lnTo>
                  <a:lnTo>
                    <a:pt x="1173846" y="1333602"/>
                  </a:lnTo>
                  <a:lnTo>
                    <a:pt x="1209613" y="1305661"/>
                  </a:lnTo>
                  <a:lnTo>
                    <a:pt x="1243569" y="1275618"/>
                  </a:lnTo>
                  <a:lnTo>
                    <a:pt x="1275618" y="1243569"/>
                  </a:lnTo>
                  <a:lnTo>
                    <a:pt x="1305661" y="1209613"/>
                  </a:lnTo>
                  <a:lnTo>
                    <a:pt x="1333602" y="1173846"/>
                  </a:lnTo>
                  <a:lnTo>
                    <a:pt x="1359343" y="1136367"/>
                  </a:lnTo>
                  <a:lnTo>
                    <a:pt x="1382788" y="1097271"/>
                  </a:lnTo>
                  <a:lnTo>
                    <a:pt x="1403839" y="1056656"/>
                  </a:lnTo>
                  <a:lnTo>
                    <a:pt x="1422399" y="1014620"/>
                  </a:lnTo>
                  <a:lnTo>
                    <a:pt x="1438370" y="971259"/>
                  </a:lnTo>
                  <a:lnTo>
                    <a:pt x="1451655" y="926672"/>
                  </a:lnTo>
                  <a:lnTo>
                    <a:pt x="1462157" y="880955"/>
                  </a:lnTo>
                  <a:lnTo>
                    <a:pt x="1469779" y="834205"/>
                  </a:lnTo>
                  <a:lnTo>
                    <a:pt x="1474424" y="786520"/>
                  </a:lnTo>
                  <a:lnTo>
                    <a:pt x="1475994" y="737997"/>
                  </a:lnTo>
                  <a:lnTo>
                    <a:pt x="1474424" y="689472"/>
                  </a:lnTo>
                  <a:lnTo>
                    <a:pt x="1469779" y="641786"/>
                  </a:lnTo>
                  <a:lnTo>
                    <a:pt x="1462157" y="595035"/>
                  </a:lnTo>
                  <a:lnTo>
                    <a:pt x="1451655" y="549317"/>
                  </a:lnTo>
                  <a:lnTo>
                    <a:pt x="1438370" y="504729"/>
                  </a:lnTo>
                  <a:lnTo>
                    <a:pt x="1422399" y="461368"/>
                  </a:lnTo>
                  <a:lnTo>
                    <a:pt x="1403839" y="419331"/>
                  </a:lnTo>
                  <a:lnTo>
                    <a:pt x="1382788" y="378717"/>
                  </a:lnTo>
                  <a:lnTo>
                    <a:pt x="1359343" y="339621"/>
                  </a:lnTo>
                  <a:lnTo>
                    <a:pt x="1333602" y="302141"/>
                  </a:lnTo>
                  <a:lnTo>
                    <a:pt x="1305661" y="266375"/>
                  </a:lnTo>
                  <a:lnTo>
                    <a:pt x="1275618" y="232419"/>
                  </a:lnTo>
                  <a:lnTo>
                    <a:pt x="1243569" y="200371"/>
                  </a:lnTo>
                  <a:lnTo>
                    <a:pt x="1209613" y="170328"/>
                  </a:lnTo>
                  <a:lnTo>
                    <a:pt x="1173846" y="142387"/>
                  </a:lnTo>
                  <a:lnTo>
                    <a:pt x="1136367" y="116646"/>
                  </a:lnTo>
                  <a:lnTo>
                    <a:pt x="1097271" y="93202"/>
                  </a:lnTo>
                  <a:lnTo>
                    <a:pt x="1056656" y="72152"/>
                  </a:lnTo>
                  <a:lnTo>
                    <a:pt x="1014620" y="53593"/>
                  </a:lnTo>
                  <a:lnTo>
                    <a:pt x="971259" y="37622"/>
                  </a:lnTo>
                  <a:lnTo>
                    <a:pt x="926672" y="24337"/>
                  </a:lnTo>
                  <a:lnTo>
                    <a:pt x="880955" y="13835"/>
                  </a:lnTo>
                  <a:lnTo>
                    <a:pt x="834205" y="6214"/>
                  </a:lnTo>
                  <a:lnTo>
                    <a:pt x="786520" y="1569"/>
                  </a:lnTo>
                  <a:lnTo>
                    <a:pt x="737997" y="0"/>
                  </a:lnTo>
                  <a:lnTo>
                    <a:pt x="689473" y="1569"/>
                  </a:lnTo>
                  <a:lnTo>
                    <a:pt x="641788" y="6214"/>
                  </a:lnTo>
                  <a:lnTo>
                    <a:pt x="595038" y="13835"/>
                  </a:lnTo>
                  <a:lnTo>
                    <a:pt x="549321" y="24337"/>
                  </a:lnTo>
                  <a:lnTo>
                    <a:pt x="504734" y="37622"/>
                  </a:lnTo>
                  <a:lnTo>
                    <a:pt x="461373" y="53593"/>
                  </a:lnTo>
                  <a:lnTo>
                    <a:pt x="419337" y="72152"/>
                  </a:lnTo>
                  <a:lnTo>
                    <a:pt x="378722" y="93202"/>
                  </a:lnTo>
                  <a:lnTo>
                    <a:pt x="339626" y="116646"/>
                  </a:lnTo>
                  <a:lnTo>
                    <a:pt x="302147" y="142387"/>
                  </a:lnTo>
                  <a:lnTo>
                    <a:pt x="266380" y="170328"/>
                  </a:lnTo>
                  <a:lnTo>
                    <a:pt x="232424" y="200371"/>
                  </a:lnTo>
                  <a:lnTo>
                    <a:pt x="200375" y="232419"/>
                  </a:lnTo>
                  <a:lnTo>
                    <a:pt x="170332" y="266375"/>
                  </a:lnTo>
                  <a:lnTo>
                    <a:pt x="142391" y="302141"/>
                  </a:lnTo>
                  <a:lnTo>
                    <a:pt x="116650" y="339621"/>
                  </a:lnTo>
                  <a:lnTo>
                    <a:pt x="93205" y="378717"/>
                  </a:lnTo>
                  <a:lnTo>
                    <a:pt x="72154" y="419331"/>
                  </a:lnTo>
                  <a:lnTo>
                    <a:pt x="53594" y="461368"/>
                  </a:lnTo>
                  <a:lnTo>
                    <a:pt x="37623" y="504729"/>
                  </a:lnTo>
                  <a:lnTo>
                    <a:pt x="24338" y="549317"/>
                  </a:lnTo>
                  <a:lnTo>
                    <a:pt x="13836" y="595035"/>
                  </a:lnTo>
                  <a:lnTo>
                    <a:pt x="6214" y="641786"/>
                  </a:lnTo>
                  <a:lnTo>
                    <a:pt x="1569" y="689472"/>
                  </a:lnTo>
                  <a:lnTo>
                    <a:pt x="0" y="737997"/>
                  </a:lnTo>
                  <a:lnTo>
                    <a:pt x="1569" y="786520"/>
                  </a:lnTo>
                  <a:lnTo>
                    <a:pt x="6214" y="834205"/>
                  </a:lnTo>
                  <a:lnTo>
                    <a:pt x="13836" y="880955"/>
                  </a:lnTo>
                  <a:lnTo>
                    <a:pt x="24338" y="926672"/>
                  </a:lnTo>
                  <a:lnTo>
                    <a:pt x="37623" y="971259"/>
                  </a:lnTo>
                  <a:lnTo>
                    <a:pt x="53594" y="1014620"/>
                  </a:lnTo>
                  <a:lnTo>
                    <a:pt x="72154" y="1056656"/>
                  </a:lnTo>
                  <a:lnTo>
                    <a:pt x="93205" y="1097271"/>
                  </a:lnTo>
                  <a:lnTo>
                    <a:pt x="116650" y="1136367"/>
                  </a:lnTo>
                  <a:lnTo>
                    <a:pt x="142391" y="1173846"/>
                  </a:lnTo>
                  <a:lnTo>
                    <a:pt x="170332" y="1209613"/>
                  </a:lnTo>
                  <a:lnTo>
                    <a:pt x="200375" y="1243569"/>
                  </a:lnTo>
                  <a:lnTo>
                    <a:pt x="232424" y="1275618"/>
                  </a:lnTo>
                  <a:lnTo>
                    <a:pt x="266380" y="1305661"/>
                  </a:lnTo>
                  <a:lnTo>
                    <a:pt x="302147" y="1333602"/>
                  </a:lnTo>
                  <a:lnTo>
                    <a:pt x="339626" y="1359343"/>
                  </a:lnTo>
                  <a:lnTo>
                    <a:pt x="378722" y="1382788"/>
                  </a:lnTo>
                  <a:lnTo>
                    <a:pt x="419337" y="1403839"/>
                  </a:lnTo>
                  <a:lnTo>
                    <a:pt x="461373" y="1422399"/>
                  </a:lnTo>
                  <a:lnTo>
                    <a:pt x="504734" y="1438370"/>
                  </a:lnTo>
                  <a:lnTo>
                    <a:pt x="549321" y="1451655"/>
                  </a:lnTo>
                  <a:lnTo>
                    <a:pt x="595038" y="1462157"/>
                  </a:lnTo>
                  <a:lnTo>
                    <a:pt x="641788" y="1469779"/>
                  </a:lnTo>
                  <a:lnTo>
                    <a:pt x="689473" y="1474424"/>
                  </a:lnTo>
                  <a:lnTo>
                    <a:pt x="737997" y="147599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384272" y="2207129"/>
            <a:ext cx="1232816" cy="1274652"/>
            <a:chOff x="6299902" y="1980006"/>
            <a:chExt cx="1501775" cy="150177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2599" y="1992700"/>
              <a:ext cx="1475996" cy="14760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312602" y="1992706"/>
              <a:ext cx="1476375" cy="1476375"/>
            </a:xfrm>
            <a:custGeom>
              <a:avLst/>
              <a:gdLst/>
              <a:ahLst/>
              <a:cxnLst/>
              <a:rect l="l" t="t" r="r" b="b"/>
              <a:pathLst>
                <a:path w="1476375" h="1476375">
                  <a:moveTo>
                    <a:pt x="737997" y="1475994"/>
                  </a:moveTo>
                  <a:lnTo>
                    <a:pt x="786520" y="1474424"/>
                  </a:lnTo>
                  <a:lnTo>
                    <a:pt x="834205" y="1469779"/>
                  </a:lnTo>
                  <a:lnTo>
                    <a:pt x="880955" y="1462157"/>
                  </a:lnTo>
                  <a:lnTo>
                    <a:pt x="926672" y="1451655"/>
                  </a:lnTo>
                  <a:lnTo>
                    <a:pt x="971259" y="1438370"/>
                  </a:lnTo>
                  <a:lnTo>
                    <a:pt x="1014620" y="1422399"/>
                  </a:lnTo>
                  <a:lnTo>
                    <a:pt x="1056656" y="1403839"/>
                  </a:lnTo>
                  <a:lnTo>
                    <a:pt x="1097271" y="1382788"/>
                  </a:lnTo>
                  <a:lnTo>
                    <a:pt x="1136367" y="1359343"/>
                  </a:lnTo>
                  <a:lnTo>
                    <a:pt x="1173846" y="1333602"/>
                  </a:lnTo>
                  <a:lnTo>
                    <a:pt x="1209613" y="1305661"/>
                  </a:lnTo>
                  <a:lnTo>
                    <a:pt x="1243569" y="1275618"/>
                  </a:lnTo>
                  <a:lnTo>
                    <a:pt x="1275618" y="1243569"/>
                  </a:lnTo>
                  <a:lnTo>
                    <a:pt x="1305661" y="1209613"/>
                  </a:lnTo>
                  <a:lnTo>
                    <a:pt x="1333602" y="1173846"/>
                  </a:lnTo>
                  <a:lnTo>
                    <a:pt x="1359343" y="1136367"/>
                  </a:lnTo>
                  <a:lnTo>
                    <a:pt x="1382788" y="1097271"/>
                  </a:lnTo>
                  <a:lnTo>
                    <a:pt x="1403839" y="1056656"/>
                  </a:lnTo>
                  <a:lnTo>
                    <a:pt x="1422399" y="1014620"/>
                  </a:lnTo>
                  <a:lnTo>
                    <a:pt x="1438370" y="971259"/>
                  </a:lnTo>
                  <a:lnTo>
                    <a:pt x="1451655" y="926672"/>
                  </a:lnTo>
                  <a:lnTo>
                    <a:pt x="1462157" y="880955"/>
                  </a:lnTo>
                  <a:lnTo>
                    <a:pt x="1469779" y="834205"/>
                  </a:lnTo>
                  <a:lnTo>
                    <a:pt x="1474424" y="786520"/>
                  </a:lnTo>
                  <a:lnTo>
                    <a:pt x="1475994" y="737997"/>
                  </a:lnTo>
                  <a:lnTo>
                    <a:pt x="1474424" y="689472"/>
                  </a:lnTo>
                  <a:lnTo>
                    <a:pt x="1469779" y="641786"/>
                  </a:lnTo>
                  <a:lnTo>
                    <a:pt x="1462157" y="595035"/>
                  </a:lnTo>
                  <a:lnTo>
                    <a:pt x="1451655" y="549317"/>
                  </a:lnTo>
                  <a:lnTo>
                    <a:pt x="1438370" y="504729"/>
                  </a:lnTo>
                  <a:lnTo>
                    <a:pt x="1422399" y="461368"/>
                  </a:lnTo>
                  <a:lnTo>
                    <a:pt x="1403839" y="419331"/>
                  </a:lnTo>
                  <a:lnTo>
                    <a:pt x="1382788" y="378717"/>
                  </a:lnTo>
                  <a:lnTo>
                    <a:pt x="1359343" y="339621"/>
                  </a:lnTo>
                  <a:lnTo>
                    <a:pt x="1333602" y="302141"/>
                  </a:lnTo>
                  <a:lnTo>
                    <a:pt x="1305661" y="266375"/>
                  </a:lnTo>
                  <a:lnTo>
                    <a:pt x="1275618" y="232419"/>
                  </a:lnTo>
                  <a:lnTo>
                    <a:pt x="1243569" y="200371"/>
                  </a:lnTo>
                  <a:lnTo>
                    <a:pt x="1209613" y="170328"/>
                  </a:lnTo>
                  <a:lnTo>
                    <a:pt x="1173846" y="142387"/>
                  </a:lnTo>
                  <a:lnTo>
                    <a:pt x="1136367" y="116646"/>
                  </a:lnTo>
                  <a:lnTo>
                    <a:pt x="1097271" y="93202"/>
                  </a:lnTo>
                  <a:lnTo>
                    <a:pt x="1056656" y="72152"/>
                  </a:lnTo>
                  <a:lnTo>
                    <a:pt x="1014620" y="53593"/>
                  </a:lnTo>
                  <a:lnTo>
                    <a:pt x="971259" y="37622"/>
                  </a:lnTo>
                  <a:lnTo>
                    <a:pt x="926672" y="24337"/>
                  </a:lnTo>
                  <a:lnTo>
                    <a:pt x="880955" y="13835"/>
                  </a:lnTo>
                  <a:lnTo>
                    <a:pt x="834205" y="6214"/>
                  </a:lnTo>
                  <a:lnTo>
                    <a:pt x="786520" y="1569"/>
                  </a:lnTo>
                  <a:lnTo>
                    <a:pt x="737997" y="0"/>
                  </a:lnTo>
                  <a:lnTo>
                    <a:pt x="689473" y="1569"/>
                  </a:lnTo>
                  <a:lnTo>
                    <a:pt x="641788" y="6214"/>
                  </a:lnTo>
                  <a:lnTo>
                    <a:pt x="595038" y="13835"/>
                  </a:lnTo>
                  <a:lnTo>
                    <a:pt x="549321" y="24337"/>
                  </a:lnTo>
                  <a:lnTo>
                    <a:pt x="504734" y="37622"/>
                  </a:lnTo>
                  <a:lnTo>
                    <a:pt x="461373" y="53593"/>
                  </a:lnTo>
                  <a:lnTo>
                    <a:pt x="419337" y="72152"/>
                  </a:lnTo>
                  <a:lnTo>
                    <a:pt x="378722" y="93202"/>
                  </a:lnTo>
                  <a:lnTo>
                    <a:pt x="339626" y="116646"/>
                  </a:lnTo>
                  <a:lnTo>
                    <a:pt x="302147" y="142387"/>
                  </a:lnTo>
                  <a:lnTo>
                    <a:pt x="266380" y="170328"/>
                  </a:lnTo>
                  <a:lnTo>
                    <a:pt x="232424" y="200371"/>
                  </a:lnTo>
                  <a:lnTo>
                    <a:pt x="200375" y="232419"/>
                  </a:lnTo>
                  <a:lnTo>
                    <a:pt x="170332" y="266375"/>
                  </a:lnTo>
                  <a:lnTo>
                    <a:pt x="142391" y="302141"/>
                  </a:lnTo>
                  <a:lnTo>
                    <a:pt x="116650" y="339621"/>
                  </a:lnTo>
                  <a:lnTo>
                    <a:pt x="93205" y="378717"/>
                  </a:lnTo>
                  <a:lnTo>
                    <a:pt x="72154" y="419331"/>
                  </a:lnTo>
                  <a:lnTo>
                    <a:pt x="53594" y="461368"/>
                  </a:lnTo>
                  <a:lnTo>
                    <a:pt x="37623" y="504729"/>
                  </a:lnTo>
                  <a:lnTo>
                    <a:pt x="24338" y="549317"/>
                  </a:lnTo>
                  <a:lnTo>
                    <a:pt x="13836" y="595035"/>
                  </a:lnTo>
                  <a:lnTo>
                    <a:pt x="6214" y="641786"/>
                  </a:lnTo>
                  <a:lnTo>
                    <a:pt x="1569" y="689472"/>
                  </a:lnTo>
                  <a:lnTo>
                    <a:pt x="0" y="737997"/>
                  </a:lnTo>
                  <a:lnTo>
                    <a:pt x="1569" y="786520"/>
                  </a:lnTo>
                  <a:lnTo>
                    <a:pt x="6214" y="834205"/>
                  </a:lnTo>
                  <a:lnTo>
                    <a:pt x="13836" y="880955"/>
                  </a:lnTo>
                  <a:lnTo>
                    <a:pt x="24338" y="926672"/>
                  </a:lnTo>
                  <a:lnTo>
                    <a:pt x="37623" y="971259"/>
                  </a:lnTo>
                  <a:lnTo>
                    <a:pt x="53594" y="1014620"/>
                  </a:lnTo>
                  <a:lnTo>
                    <a:pt x="72154" y="1056656"/>
                  </a:lnTo>
                  <a:lnTo>
                    <a:pt x="93205" y="1097271"/>
                  </a:lnTo>
                  <a:lnTo>
                    <a:pt x="116650" y="1136367"/>
                  </a:lnTo>
                  <a:lnTo>
                    <a:pt x="142391" y="1173846"/>
                  </a:lnTo>
                  <a:lnTo>
                    <a:pt x="170332" y="1209613"/>
                  </a:lnTo>
                  <a:lnTo>
                    <a:pt x="200375" y="1243569"/>
                  </a:lnTo>
                  <a:lnTo>
                    <a:pt x="232424" y="1275618"/>
                  </a:lnTo>
                  <a:lnTo>
                    <a:pt x="266380" y="1305661"/>
                  </a:lnTo>
                  <a:lnTo>
                    <a:pt x="302147" y="1333602"/>
                  </a:lnTo>
                  <a:lnTo>
                    <a:pt x="339626" y="1359343"/>
                  </a:lnTo>
                  <a:lnTo>
                    <a:pt x="378722" y="1382788"/>
                  </a:lnTo>
                  <a:lnTo>
                    <a:pt x="419337" y="1403839"/>
                  </a:lnTo>
                  <a:lnTo>
                    <a:pt x="461373" y="1422399"/>
                  </a:lnTo>
                  <a:lnTo>
                    <a:pt x="504734" y="1438370"/>
                  </a:lnTo>
                  <a:lnTo>
                    <a:pt x="549321" y="1451655"/>
                  </a:lnTo>
                  <a:lnTo>
                    <a:pt x="595038" y="1462157"/>
                  </a:lnTo>
                  <a:lnTo>
                    <a:pt x="641788" y="1469779"/>
                  </a:lnTo>
                  <a:lnTo>
                    <a:pt x="689473" y="1474424"/>
                  </a:lnTo>
                  <a:lnTo>
                    <a:pt x="737997" y="147599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252572" y="2207129"/>
            <a:ext cx="1232816" cy="1274652"/>
            <a:chOff x="9168202" y="1980006"/>
            <a:chExt cx="1501775" cy="1501775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80900" y="1992700"/>
              <a:ext cx="1476000" cy="14760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180902" y="1992706"/>
              <a:ext cx="1476375" cy="1476375"/>
            </a:xfrm>
            <a:custGeom>
              <a:avLst/>
              <a:gdLst/>
              <a:ahLst/>
              <a:cxnLst/>
              <a:rect l="l" t="t" r="r" b="b"/>
              <a:pathLst>
                <a:path w="1476375" h="1476375">
                  <a:moveTo>
                    <a:pt x="737997" y="1475994"/>
                  </a:moveTo>
                  <a:lnTo>
                    <a:pt x="786520" y="1474424"/>
                  </a:lnTo>
                  <a:lnTo>
                    <a:pt x="834205" y="1469779"/>
                  </a:lnTo>
                  <a:lnTo>
                    <a:pt x="880955" y="1462157"/>
                  </a:lnTo>
                  <a:lnTo>
                    <a:pt x="926672" y="1451655"/>
                  </a:lnTo>
                  <a:lnTo>
                    <a:pt x="971259" y="1438370"/>
                  </a:lnTo>
                  <a:lnTo>
                    <a:pt x="1014620" y="1422399"/>
                  </a:lnTo>
                  <a:lnTo>
                    <a:pt x="1056656" y="1403839"/>
                  </a:lnTo>
                  <a:lnTo>
                    <a:pt x="1097271" y="1382788"/>
                  </a:lnTo>
                  <a:lnTo>
                    <a:pt x="1136367" y="1359343"/>
                  </a:lnTo>
                  <a:lnTo>
                    <a:pt x="1173846" y="1333602"/>
                  </a:lnTo>
                  <a:lnTo>
                    <a:pt x="1209613" y="1305661"/>
                  </a:lnTo>
                  <a:lnTo>
                    <a:pt x="1243569" y="1275618"/>
                  </a:lnTo>
                  <a:lnTo>
                    <a:pt x="1275618" y="1243569"/>
                  </a:lnTo>
                  <a:lnTo>
                    <a:pt x="1305661" y="1209613"/>
                  </a:lnTo>
                  <a:lnTo>
                    <a:pt x="1333602" y="1173846"/>
                  </a:lnTo>
                  <a:lnTo>
                    <a:pt x="1359343" y="1136367"/>
                  </a:lnTo>
                  <a:lnTo>
                    <a:pt x="1382788" y="1097271"/>
                  </a:lnTo>
                  <a:lnTo>
                    <a:pt x="1403839" y="1056656"/>
                  </a:lnTo>
                  <a:lnTo>
                    <a:pt x="1422399" y="1014620"/>
                  </a:lnTo>
                  <a:lnTo>
                    <a:pt x="1438370" y="971259"/>
                  </a:lnTo>
                  <a:lnTo>
                    <a:pt x="1451655" y="926672"/>
                  </a:lnTo>
                  <a:lnTo>
                    <a:pt x="1462157" y="880955"/>
                  </a:lnTo>
                  <a:lnTo>
                    <a:pt x="1469779" y="834205"/>
                  </a:lnTo>
                  <a:lnTo>
                    <a:pt x="1474424" y="786520"/>
                  </a:lnTo>
                  <a:lnTo>
                    <a:pt x="1475994" y="737997"/>
                  </a:lnTo>
                  <a:lnTo>
                    <a:pt x="1474424" y="689472"/>
                  </a:lnTo>
                  <a:lnTo>
                    <a:pt x="1469779" y="641786"/>
                  </a:lnTo>
                  <a:lnTo>
                    <a:pt x="1462157" y="595035"/>
                  </a:lnTo>
                  <a:lnTo>
                    <a:pt x="1451655" y="549317"/>
                  </a:lnTo>
                  <a:lnTo>
                    <a:pt x="1438370" y="504729"/>
                  </a:lnTo>
                  <a:lnTo>
                    <a:pt x="1422399" y="461368"/>
                  </a:lnTo>
                  <a:lnTo>
                    <a:pt x="1403839" y="419331"/>
                  </a:lnTo>
                  <a:lnTo>
                    <a:pt x="1382788" y="378717"/>
                  </a:lnTo>
                  <a:lnTo>
                    <a:pt x="1359343" y="339621"/>
                  </a:lnTo>
                  <a:lnTo>
                    <a:pt x="1333602" y="302141"/>
                  </a:lnTo>
                  <a:lnTo>
                    <a:pt x="1305661" y="266375"/>
                  </a:lnTo>
                  <a:lnTo>
                    <a:pt x="1275618" y="232419"/>
                  </a:lnTo>
                  <a:lnTo>
                    <a:pt x="1243569" y="200371"/>
                  </a:lnTo>
                  <a:lnTo>
                    <a:pt x="1209613" y="170328"/>
                  </a:lnTo>
                  <a:lnTo>
                    <a:pt x="1173846" y="142387"/>
                  </a:lnTo>
                  <a:lnTo>
                    <a:pt x="1136367" y="116646"/>
                  </a:lnTo>
                  <a:lnTo>
                    <a:pt x="1097271" y="93202"/>
                  </a:lnTo>
                  <a:lnTo>
                    <a:pt x="1056656" y="72152"/>
                  </a:lnTo>
                  <a:lnTo>
                    <a:pt x="1014620" y="53593"/>
                  </a:lnTo>
                  <a:lnTo>
                    <a:pt x="971259" y="37622"/>
                  </a:lnTo>
                  <a:lnTo>
                    <a:pt x="926672" y="24337"/>
                  </a:lnTo>
                  <a:lnTo>
                    <a:pt x="880955" y="13835"/>
                  </a:lnTo>
                  <a:lnTo>
                    <a:pt x="834205" y="6214"/>
                  </a:lnTo>
                  <a:lnTo>
                    <a:pt x="786520" y="1569"/>
                  </a:lnTo>
                  <a:lnTo>
                    <a:pt x="737997" y="0"/>
                  </a:lnTo>
                  <a:lnTo>
                    <a:pt x="689473" y="1569"/>
                  </a:lnTo>
                  <a:lnTo>
                    <a:pt x="641788" y="6214"/>
                  </a:lnTo>
                  <a:lnTo>
                    <a:pt x="595038" y="13835"/>
                  </a:lnTo>
                  <a:lnTo>
                    <a:pt x="549321" y="24337"/>
                  </a:lnTo>
                  <a:lnTo>
                    <a:pt x="504734" y="37622"/>
                  </a:lnTo>
                  <a:lnTo>
                    <a:pt x="461373" y="53593"/>
                  </a:lnTo>
                  <a:lnTo>
                    <a:pt x="419337" y="72152"/>
                  </a:lnTo>
                  <a:lnTo>
                    <a:pt x="378722" y="93202"/>
                  </a:lnTo>
                  <a:lnTo>
                    <a:pt x="339626" y="116646"/>
                  </a:lnTo>
                  <a:lnTo>
                    <a:pt x="302147" y="142387"/>
                  </a:lnTo>
                  <a:lnTo>
                    <a:pt x="266380" y="170328"/>
                  </a:lnTo>
                  <a:lnTo>
                    <a:pt x="232424" y="200371"/>
                  </a:lnTo>
                  <a:lnTo>
                    <a:pt x="200375" y="232419"/>
                  </a:lnTo>
                  <a:lnTo>
                    <a:pt x="170332" y="266375"/>
                  </a:lnTo>
                  <a:lnTo>
                    <a:pt x="142391" y="302141"/>
                  </a:lnTo>
                  <a:lnTo>
                    <a:pt x="116650" y="339621"/>
                  </a:lnTo>
                  <a:lnTo>
                    <a:pt x="93205" y="378717"/>
                  </a:lnTo>
                  <a:lnTo>
                    <a:pt x="72154" y="419331"/>
                  </a:lnTo>
                  <a:lnTo>
                    <a:pt x="53594" y="461368"/>
                  </a:lnTo>
                  <a:lnTo>
                    <a:pt x="37623" y="504729"/>
                  </a:lnTo>
                  <a:lnTo>
                    <a:pt x="24338" y="549317"/>
                  </a:lnTo>
                  <a:lnTo>
                    <a:pt x="13836" y="595035"/>
                  </a:lnTo>
                  <a:lnTo>
                    <a:pt x="6214" y="641786"/>
                  </a:lnTo>
                  <a:lnTo>
                    <a:pt x="1569" y="689472"/>
                  </a:lnTo>
                  <a:lnTo>
                    <a:pt x="0" y="737997"/>
                  </a:lnTo>
                  <a:lnTo>
                    <a:pt x="1569" y="786520"/>
                  </a:lnTo>
                  <a:lnTo>
                    <a:pt x="6214" y="834205"/>
                  </a:lnTo>
                  <a:lnTo>
                    <a:pt x="13836" y="880955"/>
                  </a:lnTo>
                  <a:lnTo>
                    <a:pt x="24338" y="926672"/>
                  </a:lnTo>
                  <a:lnTo>
                    <a:pt x="37623" y="971259"/>
                  </a:lnTo>
                  <a:lnTo>
                    <a:pt x="53594" y="1014620"/>
                  </a:lnTo>
                  <a:lnTo>
                    <a:pt x="72154" y="1056656"/>
                  </a:lnTo>
                  <a:lnTo>
                    <a:pt x="93205" y="1097271"/>
                  </a:lnTo>
                  <a:lnTo>
                    <a:pt x="116650" y="1136367"/>
                  </a:lnTo>
                  <a:lnTo>
                    <a:pt x="142391" y="1173846"/>
                  </a:lnTo>
                  <a:lnTo>
                    <a:pt x="170332" y="1209613"/>
                  </a:lnTo>
                  <a:lnTo>
                    <a:pt x="200375" y="1243569"/>
                  </a:lnTo>
                  <a:lnTo>
                    <a:pt x="232424" y="1275618"/>
                  </a:lnTo>
                  <a:lnTo>
                    <a:pt x="266380" y="1305661"/>
                  </a:lnTo>
                  <a:lnTo>
                    <a:pt x="302147" y="1333602"/>
                  </a:lnTo>
                  <a:lnTo>
                    <a:pt x="339626" y="1359343"/>
                  </a:lnTo>
                  <a:lnTo>
                    <a:pt x="378722" y="1382788"/>
                  </a:lnTo>
                  <a:lnTo>
                    <a:pt x="419337" y="1403839"/>
                  </a:lnTo>
                  <a:lnTo>
                    <a:pt x="461373" y="1422399"/>
                  </a:lnTo>
                  <a:lnTo>
                    <a:pt x="504734" y="1438370"/>
                  </a:lnTo>
                  <a:lnTo>
                    <a:pt x="549321" y="1451655"/>
                  </a:lnTo>
                  <a:lnTo>
                    <a:pt x="595038" y="1462157"/>
                  </a:lnTo>
                  <a:lnTo>
                    <a:pt x="641788" y="1469779"/>
                  </a:lnTo>
                  <a:lnTo>
                    <a:pt x="689473" y="1474424"/>
                  </a:lnTo>
                  <a:lnTo>
                    <a:pt x="737997" y="147599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528668" y="4134700"/>
            <a:ext cx="2436495" cy="0"/>
          </a:xfrm>
          <a:custGeom>
            <a:avLst/>
            <a:gdLst/>
            <a:ahLst/>
            <a:cxnLst/>
            <a:rect l="l" t="t" r="r" b="b"/>
            <a:pathLst>
              <a:path w="2436495">
                <a:moveTo>
                  <a:pt x="0" y="0"/>
                </a:moveTo>
                <a:lnTo>
                  <a:pt x="2436304" y="0"/>
                </a:lnTo>
              </a:path>
            </a:pathLst>
          </a:custGeom>
          <a:ln w="12700">
            <a:solidFill>
              <a:srgbClr val="CC8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96968" y="4134700"/>
            <a:ext cx="2436495" cy="0"/>
          </a:xfrm>
          <a:custGeom>
            <a:avLst/>
            <a:gdLst/>
            <a:ahLst/>
            <a:cxnLst/>
            <a:rect l="l" t="t" r="r" b="b"/>
            <a:pathLst>
              <a:path w="2436495">
                <a:moveTo>
                  <a:pt x="0" y="0"/>
                </a:moveTo>
                <a:lnTo>
                  <a:pt x="2436304" y="0"/>
                </a:lnTo>
              </a:path>
            </a:pathLst>
          </a:custGeom>
          <a:ln w="12700">
            <a:solidFill>
              <a:srgbClr val="CC8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65269" y="4134700"/>
            <a:ext cx="2436495" cy="0"/>
          </a:xfrm>
          <a:custGeom>
            <a:avLst/>
            <a:gdLst/>
            <a:ahLst/>
            <a:cxnLst/>
            <a:rect l="l" t="t" r="r" b="b"/>
            <a:pathLst>
              <a:path w="2436495">
                <a:moveTo>
                  <a:pt x="0" y="0"/>
                </a:moveTo>
                <a:lnTo>
                  <a:pt x="2436304" y="0"/>
                </a:lnTo>
              </a:path>
            </a:pathLst>
          </a:custGeom>
          <a:ln w="12700">
            <a:solidFill>
              <a:srgbClr val="CC8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F12C4B7C-4B55-952A-7828-0CBE4B04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364" y="0"/>
            <a:ext cx="11150699" cy="1152525"/>
          </a:xfrm>
        </p:spPr>
        <p:txBody>
          <a:bodyPr/>
          <a:lstStyle/>
          <a:p>
            <a:r>
              <a:rPr lang="en-US" dirty="0">
                <a:solidFill>
                  <a:srgbClr val="1A1E51"/>
                </a:solidFill>
              </a:rPr>
              <a:t>Our Leadership Team</a:t>
            </a:r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B8823826-5684-42F1-E5B3-218BCACA6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8614458"/>
              </p:ext>
            </p:extLst>
          </p:nvPr>
        </p:nvGraphicFramePr>
        <p:xfrm>
          <a:off x="8981630" y="1922804"/>
          <a:ext cx="3078471" cy="1931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A684869A-D586-5B46-02CA-3F3040AB82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786" y="504007"/>
            <a:ext cx="912676" cy="904379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6CB7A385-36D4-D0B3-3402-8B07CD29A7D3}"/>
              </a:ext>
            </a:extLst>
          </p:cNvPr>
          <p:cNvSpPr txBox="1"/>
          <p:nvPr/>
        </p:nvSpPr>
        <p:spPr>
          <a:xfrm>
            <a:off x="525364" y="5536796"/>
            <a:ext cx="2328931" cy="74358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200" dirty="0">
                <a:solidFill>
                  <a:srgbClr val="1A1E51"/>
                </a:solidFill>
                <a:latin typeface="Lato-Light"/>
                <a:cs typeface="Lato-Light"/>
              </a:rPr>
              <a:t>D: 02033 711 </a:t>
            </a:r>
            <a:r>
              <a:rPr sz="1200" spc="-25" dirty="0">
                <a:solidFill>
                  <a:srgbClr val="1A1E51"/>
                </a:solidFill>
                <a:latin typeface="Lato-Light"/>
                <a:cs typeface="Lato-Light"/>
              </a:rPr>
              <a:t>810</a:t>
            </a:r>
            <a:endParaRPr sz="1200" dirty="0">
              <a:solidFill>
                <a:srgbClr val="1A1E51"/>
              </a:solidFill>
              <a:latin typeface="Lato-Light"/>
              <a:cs typeface="Lato-Light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200" dirty="0">
                <a:solidFill>
                  <a:srgbClr val="1A1E51"/>
                </a:solidFill>
                <a:latin typeface="Lato-Light"/>
                <a:cs typeface="Lato-Light"/>
              </a:rPr>
              <a:t>M: 07834 </a:t>
            </a:r>
            <a:r>
              <a:rPr sz="1200" spc="-10" dirty="0">
                <a:solidFill>
                  <a:srgbClr val="1A1E51"/>
                </a:solidFill>
                <a:latin typeface="Lato-Light"/>
                <a:cs typeface="Lato-Light"/>
              </a:rPr>
              <a:t>774474</a:t>
            </a:r>
            <a:endParaRPr sz="1200" dirty="0">
              <a:solidFill>
                <a:srgbClr val="1A1E51"/>
              </a:solidFill>
              <a:latin typeface="Lato-Light"/>
              <a:cs typeface="Lato-Light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200" spc="-10" dirty="0">
                <a:solidFill>
                  <a:srgbClr val="FFFFFF"/>
                </a:solidFill>
                <a:latin typeface="Lato-Light"/>
                <a:cs typeface="Lato-Light"/>
                <a:hlinkClick r:id="rId12"/>
              </a:rPr>
              <a:t>lewis.pennell@penntech-it.com</a:t>
            </a:r>
            <a:endParaRPr sz="1200" dirty="0">
              <a:latin typeface="Lato-Light"/>
              <a:cs typeface="Lato-Light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E473C50-86D0-332E-2DC5-4BE404718145}"/>
              </a:ext>
            </a:extLst>
          </p:cNvPr>
          <p:cNvSpPr txBox="1"/>
          <p:nvPr/>
        </p:nvSpPr>
        <p:spPr>
          <a:xfrm>
            <a:off x="3396968" y="5536796"/>
            <a:ext cx="2449195" cy="74358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200" dirty="0">
                <a:solidFill>
                  <a:srgbClr val="1A1E51"/>
                </a:solidFill>
                <a:latin typeface="Lato-Light"/>
                <a:cs typeface="Lato-Light"/>
              </a:rPr>
              <a:t>D: 02033 711 </a:t>
            </a:r>
            <a:r>
              <a:rPr sz="1200" spc="-25" dirty="0">
                <a:solidFill>
                  <a:srgbClr val="1A1E51"/>
                </a:solidFill>
                <a:latin typeface="Lato-Light"/>
                <a:cs typeface="Lato-Light"/>
              </a:rPr>
              <a:t>810</a:t>
            </a:r>
            <a:endParaRPr sz="1200" dirty="0">
              <a:solidFill>
                <a:srgbClr val="1A1E51"/>
              </a:solidFill>
              <a:latin typeface="Lato-Light"/>
              <a:cs typeface="Lato-Light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200" dirty="0">
                <a:solidFill>
                  <a:srgbClr val="1A1E51"/>
                </a:solidFill>
                <a:latin typeface="Lato-Light"/>
                <a:cs typeface="Lato-Light"/>
              </a:rPr>
              <a:t>M: 07538 </a:t>
            </a:r>
            <a:r>
              <a:rPr sz="1200" spc="-10" dirty="0">
                <a:solidFill>
                  <a:srgbClr val="1A1E51"/>
                </a:solidFill>
                <a:latin typeface="Lato-Light"/>
                <a:cs typeface="Lato-Light"/>
              </a:rPr>
              <a:t>569835</a:t>
            </a:r>
            <a:endParaRPr sz="1200" dirty="0">
              <a:solidFill>
                <a:srgbClr val="1A1E51"/>
              </a:solidFill>
              <a:latin typeface="Lato-Light"/>
              <a:cs typeface="Lato-Light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200" spc="-10" dirty="0">
                <a:solidFill>
                  <a:srgbClr val="FFFFFF"/>
                </a:solidFill>
                <a:latin typeface="Lato-Light"/>
                <a:cs typeface="Lato-Light"/>
                <a:hlinkClick r:id="rId13"/>
              </a:rPr>
              <a:t>cr</a:t>
            </a:r>
            <a:r>
              <a:rPr sz="1200" spc="-10" dirty="0">
                <a:solidFill>
                  <a:srgbClr val="FFFFFF"/>
                </a:solidFill>
                <a:latin typeface="Lato-Light"/>
                <a:cs typeface="Lato-Light"/>
                <a:hlinkClick r:id="rId14"/>
              </a:rPr>
              <a:t>aig.summers@penntech-it.com</a:t>
            </a:r>
            <a:endParaRPr sz="1200" dirty="0">
              <a:latin typeface="Lato-Light"/>
              <a:cs typeface="Lato-Light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98EE6513-D380-F43F-9C13-4E8BB68F5A0C}"/>
              </a:ext>
            </a:extLst>
          </p:cNvPr>
          <p:cNvSpPr txBox="1"/>
          <p:nvPr/>
        </p:nvSpPr>
        <p:spPr>
          <a:xfrm>
            <a:off x="6234256" y="5536796"/>
            <a:ext cx="2436495" cy="74358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200" dirty="0">
                <a:solidFill>
                  <a:srgbClr val="1A1E51"/>
                </a:solidFill>
                <a:latin typeface="Lato-Light"/>
                <a:cs typeface="Lato-Light"/>
              </a:rPr>
              <a:t>D: 02033 711 </a:t>
            </a:r>
            <a:r>
              <a:rPr sz="1200" spc="-25" dirty="0">
                <a:solidFill>
                  <a:srgbClr val="1A1E51"/>
                </a:solidFill>
                <a:latin typeface="Lato-Light"/>
                <a:cs typeface="Lato-Light"/>
              </a:rPr>
              <a:t>810</a:t>
            </a:r>
            <a:endParaRPr sz="1200" dirty="0">
              <a:solidFill>
                <a:srgbClr val="1A1E51"/>
              </a:solidFill>
              <a:latin typeface="Lato-Light"/>
              <a:cs typeface="Lato-Light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200" dirty="0">
                <a:solidFill>
                  <a:srgbClr val="1A1E51"/>
                </a:solidFill>
                <a:latin typeface="Lato-Light"/>
                <a:cs typeface="Lato-Light"/>
              </a:rPr>
              <a:t>M: 07511 </a:t>
            </a:r>
            <a:r>
              <a:rPr sz="1200" spc="-10" dirty="0">
                <a:solidFill>
                  <a:srgbClr val="1A1E51"/>
                </a:solidFill>
                <a:latin typeface="Lato-Light"/>
                <a:cs typeface="Lato-Light"/>
              </a:rPr>
              <a:t>695183</a:t>
            </a:r>
            <a:endParaRPr sz="1200" dirty="0">
              <a:solidFill>
                <a:srgbClr val="1A1E51"/>
              </a:solidFill>
              <a:latin typeface="Lato-Light"/>
              <a:cs typeface="Lato-Light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200" dirty="0">
                <a:solidFill>
                  <a:srgbClr val="FFFFFF"/>
                </a:solidFill>
                <a:latin typeface="Lato-Light"/>
                <a:cs typeface="Lato-Light"/>
                <a:hlinkClick r:id="rId15"/>
              </a:rPr>
              <a:t>elaine.ladyman@penntech-</a:t>
            </a:r>
            <a:r>
              <a:rPr sz="1200" spc="-10" dirty="0">
                <a:solidFill>
                  <a:srgbClr val="FFFFFF"/>
                </a:solidFill>
                <a:latin typeface="Lato-Light"/>
                <a:cs typeface="Lato-Light"/>
                <a:hlinkClick r:id="rId15"/>
              </a:rPr>
              <a:t>it.com</a:t>
            </a:r>
            <a:endParaRPr sz="1200" dirty="0">
              <a:latin typeface="Lato-Light"/>
              <a:cs typeface="Lato-Light"/>
            </a:endParaRPr>
          </a:p>
        </p:txBody>
      </p:sp>
      <p:pic>
        <p:nvPicPr>
          <p:cNvPr id="2" name="Picture 1" descr="A logo with blue circles&#10;&#10;Description automatically generated">
            <a:extLst>
              <a:ext uri="{FF2B5EF4-FFF2-40B4-BE49-F238E27FC236}">
                <a16:creationId xmlns:a16="http://schemas.microsoft.com/office/drawing/2014/main" id="{88D53F95-C7CD-12E6-7130-8B2014EB3AB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457" y="401606"/>
            <a:ext cx="1661108" cy="117445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3F3F3F"/>
      </a:dk1>
      <a:lt1>
        <a:srgbClr val="FFFFFF"/>
      </a:lt1>
      <a:dk2>
        <a:srgbClr val="1A1E52"/>
      </a:dk2>
      <a:lt2>
        <a:srgbClr val="E7E6E6"/>
      </a:lt2>
      <a:accent1>
        <a:srgbClr val="0090D1"/>
      </a:accent1>
      <a:accent2>
        <a:srgbClr val="D8841C"/>
      </a:accent2>
      <a:accent3>
        <a:srgbClr val="0563C1"/>
      </a:accent3>
      <a:accent4>
        <a:srgbClr val="3F90CF"/>
      </a:accent4>
      <a:accent5>
        <a:srgbClr val="D8841C"/>
      </a:accent5>
      <a:accent6>
        <a:srgbClr val="0563C1"/>
      </a:accent6>
      <a:hlink>
        <a:srgbClr val="D8841C"/>
      </a:hlink>
      <a:folHlink>
        <a:srgbClr val="D8841C"/>
      </a:folHlink>
    </a:clrScheme>
    <a:fontScheme name="Penntech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nntech PowerPoint template" id="{FC3EA334-78CA-40E1-A742-3FD08D067D98}" vid="{4FEE747C-0832-4692-809B-BBFBE3EF36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rgbClr val="3F3F3F"/>
    </a:dk1>
    <a:lt1>
      <a:srgbClr val="FFFFFF"/>
    </a:lt1>
    <a:dk2>
      <a:srgbClr val="1A1E52"/>
    </a:dk2>
    <a:lt2>
      <a:srgbClr val="E7E6E6"/>
    </a:lt2>
    <a:accent1>
      <a:srgbClr val="0090D1"/>
    </a:accent1>
    <a:accent2>
      <a:srgbClr val="D8841C"/>
    </a:accent2>
    <a:accent3>
      <a:srgbClr val="0563C1"/>
    </a:accent3>
    <a:accent4>
      <a:srgbClr val="3F90CF"/>
    </a:accent4>
    <a:accent5>
      <a:srgbClr val="D8841C"/>
    </a:accent5>
    <a:accent6>
      <a:srgbClr val="0563C1"/>
    </a:accent6>
    <a:hlink>
      <a:srgbClr val="D8841C"/>
    </a:hlink>
    <a:folHlink>
      <a:srgbClr val="D8841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B6D867DE9F4B4C99FB56C92BBD7A32" ma:contentTypeVersion="17" ma:contentTypeDescription="Create a new document." ma:contentTypeScope="" ma:versionID="6270c344db38536458e8f2597c2313dc">
  <xsd:schema xmlns:xsd="http://www.w3.org/2001/XMLSchema" xmlns:xs="http://www.w3.org/2001/XMLSchema" xmlns:p="http://schemas.microsoft.com/office/2006/metadata/properties" xmlns:ns2="b0e504e4-25f8-4f08-b1ef-a3aeff3a20cc" xmlns:ns3="d7cd4150-03c5-40ed-9c0d-0ba697e09292" targetNamespace="http://schemas.microsoft.com/office/2006/metadata/properties" ma:root="true" ma:fieldsID="97926b1d57720086362a0417fc611b3e" ns2:_="" ns3:_="">
    <xsd:import namespace="b0e504e4-25f8-4f08-b1ef-a3aeff3a20cc"/>
    <xsd:import namespace="d7cd4150-03c5-40ed-9c0d-0ba697e092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e504e4-25f8-4f08-b1ef-a3aeff3a20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1ed1020-75b2-41b5-8e40-e637fe40dd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cd4150-03c5-40ed-9c0d-0ba697e0929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837805b-0587-4d7f-acc1-1ae838a08243}" ma:internalName="TaxCatchAll" ma:showField="CatchAllData" ma:web="d7cd4150-03c5-40ed-9c0d-0ba697e092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cd4150-03c5-40ed-9c0d-0ba697e09292" xsi:nil="true"/>
    <lcf76f155ced4ddcb4097134ff3c332f xmlns="b0e504e4-25f8-4f08-b1ef-a3aeff3a20cc">
      <Terms xmlns="http://schemas.microsoft.com/office/infopath/2007/PartnerControls"/>
    </lcf76f155ced4ddcb4097134ff3c332f>
    <SharedWithUsers xmlns="d7cd4150-03c5-40ed-9c0d-0ba697e09292">
      <UserInfo>
        <DisplayName>Lewis Pennell</DisplayName>
        <AccountId>10</AccountId>
        <AccountType/>
      </UserInfo>
      <UserInfo>
        <DisplayName>Elaine Ladyman</DisplayName>
        <AccountId>12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E80ECE-C179-4D65-9AE8-768FE492C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e504e4-25f8-4f08-b1ef-a3aeff3a20cc"/>
    <ds:schemaRef ds:uri="d7cd4150-03c5-40ed-9c0d-0ba697e092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64F3D3-5FAE-443A-B22C-6B189D2DFDF7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d7cd4150-03c5-40ed-9c0d-0ba697e09292"/>
    <ds:schemaRef ds:uri="http://schemas.microsoft.com/office/infopath/2007/PartnerControls"/>
    <ds:schemaRef ds:uri="http://purl.org/dc/terms/"/>
    <ds:schemaRef ds:uri="b0e504e4-25f8-4f08-b1ef-a3aeff3a20c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8D1D34D-4B3A-456A-B2F0-93811DACCA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Penntech PowerPoint template</Template>
  <TotalTime>0</TotalTime>
  <Words>716</Words>
  <Application>Microsoft Office PowerPoint</Application>
  <PresentationFormat>Widescreen</PresentationFormat>
  <Paragraphs>90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Lato</vt:lpstr>
      <vt:lpstr>Lato Light</vt:lpstr>
      <vt:lpstr>Lato-Light</vt:lpstr>
      <vt:lpstr>Montserrat ExtraBold</vt:lpstr>
      <vt:lpstr>Open Sans</vt:lpstr>
      <vt:lpstr>Office Theme</vt:lpstr>
      <vt:lpstr>Assess Your Overall Security Before Attackers Do Penetration Testing Services CREST Certified</vt:lpstr>
      <vt:lpstr>PowerPoint Presentation</vt:lpstr>
      <vt:lpstr>An Era with Data Breaches on the Rise</vt:lpstr>
      <vt:lpstr>The best defence is a good offence</vt:lpstr>
      <vt:lpstr>Does your Business Need a Penetration Test?</vt:lpstr>
      <vt:lpstr>Penetration Testing  and it’s Purpose</vt:lpstr>
      <vt:lpstr>We make Penetration Testing Affordable</vt:lpstr>
      <vt:lpstr>Our Leadership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Elaine Ladyman</dc:creator>
  <cp:lastModifiedBy>Elaine Ladyman</cp:lastModifiedBy>
  <cp:revision>1</cp:revision>
  <dcterms:created xsi:type="dcterms:W3CDTF">2024-07-11T12:52:21Z</dcterms:created>
  <dcterms:modified xsi:type="dcterms:W3CDTF">2024-10-30T16:40:40Z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0x01010057B6D867DE9F4B4C99FB56C92BBD7A32</vt:lpwstr>
  </property>
  <property fmtid="{D5CDD505-2E9C-101B-9397-08002B2CF9AE}" pid="3" name="Order">
    <vt:r8>1000</vt:r8>
  </property>
  <property fmtid="{D5CDD505-2E9C-101B-9397-08002B2CF9AE}" pid="4" name="MediaServiceImageTags">
    <vt:lpwstr/>
  </property>
</Properties>
</file>