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6" r:id="rId5"/>
    <p:sldId id="257" r:id="rId6"/>
    <p:sldId id="260" r:id="rId7"/>
    <p:sldId id="259" r:id="rId8"/>
    <p:sldId id="261" r:id="rId9"/>
    <p:sldId id="262" r:id="rId10"/>
    <p:sldId id="264" r:id="rId11"/>
    <p:sldId id="263"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8841C"/>
    <a:srgbClr val="212451"/>
    <a:srgbClr val="1A1E51"/>
    <a:srgbClr val="FF7C00"/>
    <a:srgbClr val="0090D1"/>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81558B1-D164-4A9B-B6D1-A722286E5809}" v="2" dt="2024-10-31T11:00:16.914"/>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6D9F66E-5EB9-4882-86FB-DCBF35E3C3E4}" styleName="Medium Style 4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799" autoAdjust="0"/>
    <p:restoredTop sz="94660"/>
  </p:normalViewPr>
  <p:slideViewPr>
    <p:cSldViewPr snapToGrid="0">
      <p:cViewPr varScale="1">
        <p:scale>
          <a:sx n="99" d="100"/>
          <a:sy n="99" d="100"/>
        </p:scale>
        <p:origin x="906" y="30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presProps" Target="presProps.xml"/><Relationship Id="rId18" Type="http://schemas.microsoft.com/office/2015/10/relationships/revisionInfo" Target="revisionInfo.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microsoft.com/office/2016/11/relationships/changesInfo" Target="changesInfos/changesInfo1.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theme" Target="theme/theme1.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Elaine Ladyman" userId="631ad4eb-e9dd-4ef2-9d24-3a28d0cb8b51" providerId="ADAL" clId="{4C7187B7-91F3-40AE-A681-88BE2A3F1B95}"/>
    <pc:docChg chg="modSld">
      <pc:chgData name="Elaine Ladyman" userId="631ad4eb-e9dd-4ef2-9d24-3a28d0cb8b51" providerId="ADAL" clId="{4C7187B7-91F3-40AE-A681-88BE2A3F1B95}" dt="2023-02-23T08:23:57.936" v="14"/>
      <pc:docMkLst>
        <pc:docMk/>
      </pc:docMkLst>
      <pc:sldChg chg="modSp mod">
        <pc:chgData name="Elaine Ladyman" userId="631ad4eb-e9dd-4ef2-9d24-3a28d0cb8b51" providerId="ADAL" clId="{4C7187B7-91F3-40AE-A681-88BE2A3F1B95}" dt="2023-02-23T08:22:30.184" v="5" actId="6549"/>
        <pc:sldMkLst>
          <pc:docMk/>
          <pc:sldMk cId="2578626311" sldId="257"/>
        </pc:sldMkLst>
        <pc:spChg chg="mod">
          <ac:chgData name="Elaine Ladyman" userId="631ad4eb-e9dd-4ef2-9d24-3a28d0cb8b51" providerId="ADAL" clId="{4C7187B7-91F3-40AE-A681-88BE2A3F1B95}" dt="2023-02-23T08:22:30.184" v="5" actId="6549"/>
          <ac:spMkLst>
            <pc:docMk/>
            <pc:sldMk cId="2578626311" sldId="257"/>
            <ac:spMk id="3" creationId="{43CF5A0A-6DDE-47C2-80CE-03B5B06D95FB}"/>
          </ac:spMkLst>
        </pc:spChg>
      </pc:sldChg>
      <pc:sldChg chg="modSp mod">
        <pc:chgData name="Elaine Ladyman" userId="631ad4eb-e9dd-4ef2-9d24-3a28d0cb8b51" providerId="ADAL" clId="{4C7187B7-91F3-40AE-A681-88BE2A3F1B95}" dt="2023-02-23T08:23:20.234" v="12" actId="6549"/>
        <pc:sldMkLst>
          <pc:docMk/>
          <pc:sldMk cId="2983960596" sldId="259"/>
        </pc:sldMkLst>
        <pc:spChg chg="mod">
          <ac:chgData name="Elaine Ladyman" userId="631ad4eb-e9dd-4ef2-9d24-3a28d0cb8b51" providerId="ADAL" clId="{4C7187B7-91F3-40AE-A681-88BE2A3F1B95}" dt="2023-02-23T08:23:20.234" v="12" actId="6549"/>
          <ac:spMkLst>
            <pc:docMk/>
            <pc:sldMk cId="2983960596" sldId="259"/>
            <ac:spMk id="5" creationId="{161B559B-DB93-A5D0-A3D4-DA5291259E2B}"/>
          </ac:spMkLst>
        </pc:spChg>
      </pc:sldChg>
      <pc:sldChg chg="modSp mod">
        <pc:chgData name="Elaine Ladyman" userId="631ad4eb-e9dd-4ef2-9d24-3a28d0cb8b51" providerId="ADAL" clId="{4C7187B7-91F3-40AE-A681-88BE2A3F1B95}" dt="2023-02-23T08:23:57.936" v="14"/>
        <pc:sldMkLst>
          <pc:docMk/>
          <pc:sldMk cId="4115636159" sldId="261"/>
        </pc:sldMkLst>
        <pc:spChg chg="mod">
          <ac:chgData name="Elaine Ladyman" userId="631ad4eb-e9dd-4ef2-9d24-3a28d0cb8b51" providerId="ADAL" clId="{4C7187B7-91F3-40AE-A681-88BE2A3F1B95}" dt="2023-02-23T08:21:59.884" v="1" actId="20577"/>
          <ac:spMkLst>
            <pc:docMk/>
            <pc:sldMk cId="4115636159" sldId="261"/>
            <ac:spMk id="10" creationId="{4DCF6AAB-92B9-42E2-A683-0BC901CFF200}"/>
          </ac:spMkLst>
        </pc:spChg>
        <pc:graphicFrameChg chg="mod">
          <ac:chgData name="Elaine Ladyman" userId="631ad4eb-e9dd-4ef2-9d24-3a28d0cb8b51" providerId="ADAL" clId="{4C7187B7-91F3-40AE-A681-88BE2A3F1B95}" dt="2023-02-23T08:23:57.936" v="14"/>
          <ac:graphicFrameMkLst>
            <pc:docMk/>
            <pc:sldMk cId="4115636159" sldId="261"/>
            <ac:graphicFrameMk id="4" creationId="{4AC82DD2-DA9B-2530-CA43-231FFE76B8E0}"/>
          </ac:graphicFrameMkLst>
        </pc:graphicFrameChg>
      </pc:sldChg>
    </pc:docChg>
  </pc:docChgLst>
  <pc:docChgLst>
    <pc:chgData name="Elaine Ladyman" userId="631ad4eb-e9dd-4ef2-9d24-3a28d0cb8b51" providerId="ADAL" clId="{781558B1-D164-4A9B-B6D1-A722286E5809}"/>
    <pc:docChg chg="undo custSel addSld modSld">
      <pc:chgData name="Elaine Ladyman" userId="631ad4eb-e9dd-4ef2-9d24-3a28d0cb8b51" providerId="ADAL" clId="{781558B1-D164-4A9B-B6D1-A722286E5809}" dt="2024-10-31T11:03:23.449" v="72" actId="207"/>
      <pc:docMkLst>
        <pc:docMk/>
      </pc:docMkLst>
      <pc:sldChg chg="addSp delSp modSp mod">
        <pc:chgData name="Elaine Ladyman" userId="631ad4eb-e9dd-4ef2-9d24-3a28d0cb8b51" providerId="ADAL" clId="{781558B1-D164-4A9B-B6D1-A722286E5809}" dt="2024-10-31T11:03:23.449" v="72" actId="207"/>
        <pc:sldMkLst>
          <pc:docMk/>
          <pc:sldMk cId="1472856544" sldId="263"/>
        </pc:sldMkLst>
        <pc:spChg chg="mod">
          <ac:chgData name="Elaine Ladyman" userId="631ad4eb-e9dd-4ef2-9d24-3a28d0cb8b51" providerId="ADAL" clId="{781558B1-D164-4A9B-B6D1-A722286E5809}" dt="2024-10-31T11:03:23.449" v="72" actId="207"/>
          <ac:spMkLst>
            <pc:docMk/>
            <pc:sldMk cId="1472856544" sldId="263"/>
            <ac:spMk id="10" creationId="{2514E197-F175-4E38-82B7-0F705816BFD3}"/>
          </ac:spMkLst>
        </pc:spChg>
        <pc:graphicFrameChg chg="add del mod modGraphic">
          <ac:chgData name="Elaine Ladyman" userId="631ad4eb-e9dd-4ef2-9d24-3a28d0cb8b51" providerId="ADAL" clId="{781558B1-D164-4A9B-B6D1-A722286E5809}" dt="2024-10-31T11:02:38.906" v="63" actId="478"/>
          <ac:graphicFrameMkLst>
            <pc:docMk/>
            <pc:sldMk cId="1472856544" sldId="263"/>
            <ac:graphicFrameMk id="2" creationId="{B38E97CE-BC2D-8C17-556E-59139F877FA6}"/>
          </ac:graphicFrameMkLst>
        </pc:graphicFrameChg>
      </pc:sldChg>
      <pc:sldChg chg="addSp delSp modSp new mod">
        <pc:chgData name="Elaine Ladyman" userId="631ad4eb-e9dd-4ef2-9d24-3a28d0cb8b51" providerId="ADAL" clId="{781558B1-D164-4A9B-B6D1-A722286E5809}" dt="2024-10-31T11:02:28.842" v="61" actId="255"/>
        <pc:sldMkLst>
          <pc:docMk/>
          <pc:sldMk cId="2572220165" sldId="264"/>
        </pc:sldMkLst>
        <pc:spChg chg="mod">
          <ac:chgData name="Elaine Ladyman" userId="631ad4eb-e9dd-4ef2-9d24-3a28d0cb8b51" providerId="ADAL" clId="{781558B1-D164-4A9B-B6D1-A722286E5809}" dt="2024-10-31T11:02:11.683" v="59" actId="1076"/>
          <ac:spMkLst>
            <pc:docMk/>
            <pc:sldMk cId="2572220165" sldId="264"/>
            <ac:spMk id="2" creationId="{0EAD924C-CE75-531A-85CA-0E5BF2B4848F}"/>
          </ac:spMkLst>
        </pc:spChg>
        <pc:spChg chg="del">
          <ac:chgData name="Elaine Ladyman" userId="631ad4eb-e9dd-4ef2-9d24-3a28d0cb8b51" providerId="ADAL" clId="{781558B1-D164-4A9B-B6D1-A722286E5809}" dt="2024-10-31T11:00:43.670" v="44" actId="478"/>
          <ac:spMkLst>
            <pc:docMk/>
            <pc:sldMk cId="2572220165" sldId="264"/>
            <ac:spMk id="3" creationId="{24487E0B-499C-95A2-8753-CB4255234D00}"/>
          </ac:spMkLst>
        </pc:spChg>
        <pc:graphicFrameChg chg="add mod modGraphic">
          <ac:chgData name="Elaine Ladyman" userId="631ad4eb-e9dd-4ef2-9d24-3a28d0cb8b51" providerId="ADAL" clId="{781558B1-D164-4A9B-B6D1-A722286E5809}" dt="2024-10-31T11:02:28.842" v="61" actId="255"/>
          <ac:graphicFrameMkLst>
            <pc:docMk/>
            <pc:sldMk cId="2572220165" sldId="264"/>
            <ac:graphicFrameMk id="4" creationId="{41B64BBE-19C6-88CB-A5B4-B5588737D7C9}"/>
          </ac:graphicFrameMkLst>
        </pc:graphicFrameChg>
      </pc:sldChg>
    </pc:docChg>
  </pc:docChgLst>
</pc:chgInfo>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E29CAED-510E-4843-B697-94D48D2654B2}" type="doc">
      <dgm:prSet loTypeId="urn:microsoft.com/office/officeart/2005/8/layout/target3" loCatId="relationship" qsTypeId="urn:microsoft.com/office/officeart/2005/8/quickstyle/simple1" qsCatId="simple" csTypeId="urn:microsoft.com/office/officeart/2005/8/colors/accent1_2" csCatId="accent1" phldr="1"/>
      <dgm:spPr/>
      <dgm:t>
        <a:bodyPr/>
        <a:lstStyle/>
        <a:p>
          <a:endParaRPr lang="en-GB"/>
        </a:p>
      </dgm:t>
    </dgm:pt>
    <dgm:pt modelId="{BA121E00-2B3F-4ADE-B880-77141A33F341}">
      <dgm:prSet custT="1"/>
      <dgm:spPr>
        <a:solidFill>
          <a:srgbClr val="0090D1"/>
        </a:solidFill>
        <a:ln>
          <a:noFill/>
        </a:ln>
      </dgm:spPr>
      <dgm:t>
        <a:bodyPr lIns="36000" rIns="612000"/>
        <a:lstStyle/>
        <a:p>
          <a:pPr algn="r">
            <a:lnSpc>
              <a:spcPct val="150000"/>
            </a:lnSpc>
            <a:spcBef>
              <a:spcPts val="600"/>
            </a:spcBef>
            <a:spcAft>
              <a:spcPts val="600"/>
            </a:spcAft>
          </a:pPr>
          <a:r>
            <a:rPr lang="en-GB" sz="1100" dirty="0">
              <a:solidFill>
                <a:schemeClr val="bg1"/>
              </a:solidFill>
            </a:rPr>
            <a:t>For businesses, small or </a:t>
          </a:r>
          <a:br>
            <a:rPr lang="en-GB" sz="1100" dirty="0">
              <a:solidFill>
                <a:schemeClr val="bg1"/>
              </a:solidFill>
            </a:rPr>
          </a:br>
          <a:r>
            <a:rPr lang="en-GB" sz="1100" dirty="0">
              <a:solidFill>
                <a:schemeClr val="bg1"/>
              </a:solidFill>
            </a:rPr>
            <a:t>large, who want the best performance and cost-benefit from their IT investment, Penntech IT Solutions provides innovative IT solutions, to support your budget constraints. </a:t>
          </a:r>
        </a:p>
      </dgm:t>
    </dgm:pt>
    <dgm:pt modelId="{85A4FAA1-09DF-4498-A800-97E073EC8442}" type="sibTrans" cxnId="{2413A503-5381-4079-B876-B1F212E99E52}">
      <dgm:prSet/>
      <dgm:spPr/>
      <dgm:t>
        <a:bodyPr/>
        <a:lstStyle/>
        <a:p>
          <a:endParaRPr lang="en-GB"/>
        </a:p>
      </dgm:t>
    </dgm:pt>
    <dgm:pt modelId="{5C8902CF-F83E-4B9F-89E4-C8EA5B02A2C9}" type="parTrans" cxnId="{2413A503-5381-4079-B876-B1F212E99E52}">
      <dgm:prSet/>
      <dgm:spPr/>
      <dgm:t>
        <a:bodyPr/>
        <a:lstStyle/>
        <a:p>
          <a:endParaRPr lang="en-GB"/>
        </a:p>
      </dgm:t>
    </dgm:pt>
    <dgm:pt modelId="{68B9F91D-69D7-4B18-B965-24B0989CE2AD}" type="pres">
      <dgm:prSet presAssocID="{9E29CAED-510E-4843-B697-94D48D2654B2}" presName="Name0" presStyleCnt="0">
        <dgm:presLayoutVars>
          <dgm:chMax val="7"/>
          <dgm:dir/>
          <dgm:animLvl val="lvl"/>
          <dgm:resizeHandles val="exact"/>
        </dgm:presLayoutVars>
      </dgm:prSet>
      <dgm:spPr/>
    </dgm:pt>
    <dgm:pt modelId="{9CD02917-6DC6-4335-AD9F-586F499CF71A}" type="pres">
      <dgm:prSet presAssocID="{BA121E00-2B3F-4ADE-B880-77141A33F341}" presName="circle1" presStyleLbl="node1" presStyleIdx="0" presStyleCnt="1" custLinFactNeighborX="-22901"/>
      <dgm:spPr>
        <a:solidFill>
          <a:srgbClr val="0090D1"/>
        </a:solidFill>
        <a:ln>
          <a:noFill/>
        </a:ln>
      </dgm:spPr>
    </dgm:pt>
    <dgm:pt modelId="{40FB048E-31EC-40B4-81B7-C7BA62F9AAF8}" type="pres">
      <dgm:prSet presAssocID="{BA121E00-2B3F-4ADE-B880-77141A33F341}" presName="space" presStyleCnt="0"/>
      <dgm:spPr/>
    </dgm:pt>
    <dgm:pt modelId="{F7D2C4B8-2A33-4AF3-A56D-6585599F26DF}" type="pres">
      <dgm:prSet presAssocID="{BA121E00-2B3F-4ADE-B880-77141A33F341}" presName="rect1" presStyleLbl="alignAcc1" presStyleIdx="0" presStyleCnt="1" custScaleX="142857"/>
      <dgm:spPr/>
    </dgm:pt>
    <dgm:pt modelId="{AF2388FF-F7A7-464E-A78E-B2F5312915BD}" type="pres">
      <dgm:prSet presAssocID="{BA121E00-2B3F-4ADE-B880-77141A33F341}" presName="rect1ParTxNoCh" presStyleLbl="alignAcc1" presStyleIdx="0" presStyleCnt="1">
        <dgm:presLayoutVars>
          <dgm:chMax val="1"/>
          <dgm:bulletEnabled val="1"/>
        </dgm:presLayoutVars>
      </dgm:prSet>
      <dgm:spPr/>
    </dgm:pt>
  </dgm:ptLst>
  <dgm:cxnLst>
    <dgm:cxn modelId="{2413A503-5381-4079-B876-B1F212E99E52}" srcId="{9E29CAED-510E-4843-B697-94D48D2654B2}" destId="{BA121E00-2B3F-4ADE-B880-77141A33F341}" srcOrd="0" destOrd="0" parTransId="{5C8902CF-F83E-4B9F-89E4-C8EA5B02A2C9}" sibTransId="{85A4FAA1-09DF-4498-A800-97E073EC8442}"/>
    <dgm:cxn modelId="{6A9D2653-74F8-47F8-A3BB-70CAE4CAE88C}" type="presOf" srcId="{BA121E00-2B3F-4ADE-B880-77141A33F341}" destId="{AF2388FF-F7A7-464E-A78E-B2F5312915BD}" srcOrd="1" destOrd="0" presId="urn:microsoft.com/office/officeart/2005/8/layout/target3"/>
    <dgm:cxn modelId="{69FE8397-D335-40B6-AC63-03E1BA59AB1E}" type="presOf" srcId="{BA121E00-2B3F-4ADE-B880-77141A33F341}" destId="{F7D2C4B8-2A33-4AF3-A56D-6585599F26DF}" srcOrd="0" destOrd="0" presId="urn:microsoft.com/office/officeart/2005/8/layout/target3"/>
    <dgm:cxn modelId="{AC977EC2-863E-4E65-8CB0-13A9AE285ECC}" type="presOf" srcId="{9E29CAED-510E-4843-B697-94D48D2654B2}" destId="{68B9F91D-69D7-4B18-B965-24B0989CE2AD}" srcOrd="0" destOrd="0" presId="urn:microsoft.com/office/officeart/2005/8/layout/target3"/>
    <dgm:cxn modelId="{91E6AA8C-C4FC-484E-BA1E-41C979B4ABD5}" type="presParOf" srcId="{68B9F91D-69D7-4B18-B965-24B0989CE2AD}" destId="{9CD02917-6DC6-4335-AD9F-586F499CF71A}" srcOrd="0" destOrd="0" presId="urn:microsoft.com/office/officeart/2005/8/layout/target3"/>
    <dgm:cxn modelId="{CBFB4CAC-A158-4583-A98B-CB3297BCD3E1}" type="presParOf" srcId="{68B9F91D-69D7-4B18-B965-24B0989CE2AD}" destId="{40FB048E-31EC-40B4-81B7-C7BA62F9AAF8}" srcOrd="1" destOrd="0" presId="urn:microsoft.com/office/officeart/2005/8/layout/target3"/>
    <dgm:cxn modelId="{8C6EB900-FA29-4BDB-9209-435954B7AF83}" type="presParOf" srcId="{68B9F91D-69D7-4B18-B965-24B0989CE2AD}" destId="{F7D2C4B8-2A33-4AF3-A56D-6585599F26DF}" srcOrd="2" destOrd="0" presId="urn:microsoft.com/office/officeart/2005/8/layout/target3"/>
    <dgm:cxn modelId="{BE99D625-8A39-49FA-8EF1-74FA0166B5C5}" type="presParOf" srcId="{68B9F91D-69D7-4B18-B965-24B0989CE2AD}" destId="{AF2388FF-F7A7-464E-A78E-B2F5312915BD}" srcOrd="3" destOrd="0" presId="urn:microsoft.com/office/officeart/2005/8/layout/target3"/>
  </dgm:cxnLst>
  <dgm:bg/>
  <dgm:whole/>
  <dgm:extLst>
    <a:ext uri="http://schemas.microsoft.com/office/drawing/2008/diagram">
      <dsp:dataModelExt xmlns:dsp="http://schemas.microsoft.com/office/drawing/2008/diagram" relId="rId6" minVer="http://schemas.openxmlformats.org/drawingml/2006/diagram"/>
    </a:ext>
    <a:ext uri="{C62137D5-CB1D-491B-B009-E17868A290BF}">
      <dgm14:recolorImg xmlns:dgm14="http://schemas.microsoft.com/office/drawing/2010/diagram" val="1"/>
    </a:ext>
  </dgm:extLst>
</dgm:dataModel>
</file>

<file path=ppt/diagrams/data2.xml><?xml version="1.0" encoding="utf-8"?>
<dgm:dataModel xmlns:dgm="http://schemas.openxmlformats.org/drawingml/2006/diagram" xmlns:a="http://schemas.openxmlformats.org/drawingml/2006/main">
  <dgm:ptLst>
    <dgm:pt modelId="{9E29CAED-510E-4843-B697-94D48D2654B2}" type="doc">
      <dgm:prSet loTypeId="urn:microsoft.com/office/officeart/2005/8/layout/target3" loCatId="relationship" qsTypeId="urn:microsoft.com/office/officeart/2005/8/quickstyle/simple1" qsCatId="simple" csTypeId="urn:microsoft.com/office/officeart/2005/8/colors/accent1_2" csCatId="accent1" phldr="1"/>
      <dgm:spPr/>
      <dgm:t>
        <a:bodyPr/>
        <a:lstStyle/>
        <a:p>
          <a:endParaRPr lang="en-GB"/>
        </a:p>
      </dgm:t>
    </dgm:pt>
    <dgm:pt modelId="{BA121E00-2B3F-4ADE-B880-77141A33F341}">
      <dgm:prSet custT="1"/>
      <dgm:spPr>
        <a:solidFill>
          <a:schemeClr val="bg1"/>
        </a:solidFill>
        <a:ln>
          <a:noFill/>
        </a:ln>
      </dgm:spPr>
      <dgm:t>
        <a:bodyPr lIns="36000" rIns="612000"/>
        <a:lstStyle/>
        <a:p>
          <a:pPr algn="r">
            <a:lnSpc>
              <a:spcPts val="1700"/>
            </a:lnSpc>
            <a:spcBef>
              <a:spcPts val="600"/>
            </a:spcBef>
            <a:spcAft>
              <a:spcPts val="600"/>
            </a:spcAft>
          </a:pPr>
          <a:r>
            <a:rPr lang="en-GB" sz="1200" dirty="0">
              <a:solidFill>
                <a:srgbClr val="1A1E51"/>
              </a:solidFill>
              <a:latin typeface="+mj-lt"/>
              <a:ea typeface="+mn-ea"/>
              <a:cs typeface="+mn-cs"/>
            </a:rPr>
            <a:t>A good MSP makes a point of fully understanding your business and its unique demands.  Their team embed themselves into your business as the IT Department that you don’t have; or provide the specialist expertise your internal team needs.</a:t>
          </a:r>
          <a:endParaRPr lang="en-GB" sz="1200" dirty="0">
            <a:solidFill>
              <a:srgbClr val="1A1E51"/>
            </a:solidFill>
            <a:latin typeface="+mj-lt"/>
          </a:endParaRPr>
        </a:p>
      </dgm:t>
    </dgm:pt>
    <dgm:pt modelId="{85A4FAA1-09DF-4498-A800-97E073EC8442}" type="sibTrans" cxnId="{2413A503-5381-4079-B876-B1F212E99E52}">
      <dgm:prSet/>
      <dgm:spPr/>
      <dgm:t>
        <a:bodyPr/>
        <a:lstStyle/>
        <a:p>
          <a:endParaRPr lang="en-GB"/>
        </a:p>
      </dgm:t>
    </dgm:pt>
    <dgm:pt modelId="{5C8902CF-F83E-4B9F-89E4-C8EA5B02A2C9}" type="parTrans" cxnId="{2413A503-5381-4079-B876-B1F212E99E52}">
      <dgm:prSet/>
      <dgm:spPr/>
      <dgm:t>
        <a:bodyPr/>
        <a:lstStyle/>
        <a:p>
          <a:endParaRPr lang="en-GB"/>
        </a:p>
      </dgm:t>
    </dgm:pt>
    <dgm:pt modelId="{68B9F91D-69D7-4B18-B965-24B0989CE2AD}" type="pres">
      <dgm:prSet presAssocID="{9E29CAED-510E-4843-B697-94D48D2654B2}" presName="Name0" presStyleCnt="0">
        <dgm:presLayoutVars>
          <dgm:chMax val="7"/>
          <dgm:dir/>
          <dgm:animLvl val="lvl"/>
          <dgm:resizeHandles val="exact"/>
        </dgm:presLayoutVars>
      </dgm:prSet>
      <dgm:spPr/>
    </dgm:pt>
    <dgm:pt modelId="{9CD02917-6DC6-4335-AD9F-586F499CF71A}" type="pres">
      <dgm:prSet presAssocID="{BA121E00-2B3F-4ADE-B880-77141A33F341}" presName="circle1" presStyleLbl="node1" presStyleIdx="0" presStyleCnt="1" custLinFactNeighborX="-22901"/>
      <dgm:spPr>
        <a:solidFill>
          <a:schemeClr val="bg1"/>
        </a:solidFill>
        <a:ln>
          <a:noFill/>
        </a:ln>
      </dgm:spPr>
    </dgm:pt>
    <dgm:pt modelId="{40FB048E-31EC-40B4-81B7-C7BA62F9AAF8}" type="pres">
      <dgm:prSet presAssocID="{BA121E00-2B3F-4ADE-B880-77141A33F341}" presName="space" presStyleCnt="0"/>
      <dgm:spPr/>
    </dgm:pt>
    <dgm:pt modelId="{F7D2C4B8-2A33-4AF3-A56D-6585599F26DF}" type="pres">
      <dgm:prSet presAssocID="{BA121E00-2B3F-4ADE-B880-77141A33F341}" presName="rect1" presStyleLbl="alignAcc1" presStyleIdx="0" presStyleCnt="1" custScaleX="142857"/>
      <dgm:spPr/>
    </dgm:pt>
    <dgm:pt modelId="{AF2388FF-F7A7-464E-A78E-B2F5312915BD}" type="pres">
      <dgm:prSet presAssocID="{BA121E00-2B3F-4ADE-B880-77141A33F341}" presName="rect1ParTxNoCh" presStyleLbl="alignAcc1" presStyleIdx="0" presStyleCnt="1">
        <dgm:presLayoutVars>
          <dgm:chMax val="1"/>
          <dgm:bulletEnabled val="1"/>
        </dgm:presLayoutVars>
      </dgm:prSet>
      <dgm:spPr/>
    </dgm:pt>
  </dgm:ptLst>
  <dgm:cxnLst>
    <dgm:cxn modelId="{2413A503-5381-4079-B876-B1F212E99E52}" srcId="{9E29CAED-510E-4843-B697-94D48D2654B2}" destId="{BA121E00-2B3F-4ADE-B880-77141A33F341}" srcOrd="0" destOrd="0" parTransId="{5C8902CF-F83E-4B9F-89E4-C8EA5B02A2C9}" sibTransId="{85A4FAA1-09DF-4498-A800-97E073EC8442}"/>
    <dgm:cxn modelId="{6A9D2653-74F8-47F8-A3BB-70CAE4CAE88C}" type="presOf" srcId="{BA121E00-2B3F-4ADE-B880-77141A33F341}" destId="{AF2388FF-F7A7-464E-A78E-B2F5312915BD}" srcOrd="1" destOrd="0" presId="urn:microsoft.com/office/officeart/2005/8/layout/target3"/>
    <dgm:cxn modelId="{69FE8397-D335-40B6-AC63-03E1BA59AB1E}" type="presOf" srcId="{BA121E00-2B3F-4ADE-B880-77141A33F341}" destId="{F7D2C4B8-2A33-4AF3-A56D-6585599F26DF}" srcOrd="0" destOrd="0" presId="urn:microsoft.com/office/officeart/2005/8/layout/target3"/>
    <dgm:cxn modelId="{AC977EC2-863E-4E65-8CB0-13A9AE285ECC}" type="presOf" srcId="{9E29CAED-510E-4843-B697-94D48D2654B2}" destId="{68B9F91D-69D7-4B18-B965-24B0989CE2AD}" srcOrd="0" destOrd="0" presId="urn:microsoft.com/office/officeart/2005/8/layout/target3"/>
    <dgm:cxn modelId="{91E6AA8C-C4FC-484E-BA1E-41C979B4ABD5}" type="presParOf" srcId="{68B9F91D-69D7-4B18-B965-24B0989CE2AD}" destId="{9CD02917-6DC6-4335-AD9F-586F499CF71A}" srcOrd="0" destOrd="0" presId="urn:microsoft.com/office/officeart/2005/8/layout/target3"/>
    <dgm:cxn modelId="{CBFB4CAC-A158-4583-A98B-CB3297BCD3E1}" type="presParOf" srcId="{68B9F91D-69D7-4B18-B965-24B0989CE2AD}" destId="{40FB048E-31EC-40B4-81B7-C7BA62F9AAF8}" srcOrd="1" destOrd="0" presId="urn:microsoft.com/office/officeart/2005/8/layout/target3"/>
    <dgm:cxn modelId="{8C6EB900-FA29-4BDB-9209-435954B7AF83}" type="presParOf" srcId="{68B9F91D-69D7-4B18-B965-24B0989CE2AD}" destId="{F7D2C4B8-2A33-4AF3-A56D-6585599F26DF}" srcOrd="2" destOrd="0" presId="urn:microsoft.com/office/officeart/2005/8/layout/target3"/>
    <dgm:cxn modelId="{BE99D625-8A39-49FA-8EF1-74FA0166B5C5}" type="presParOf" srcId="{68B9F91D-69D7-4B18-B965-24B0989CE2AD}" destId="{AF2388FF-F7A7-464E-A78E-B2F5312915BD}" srcOrd="3" destOrd="0" presId="urn:microsoft.com/office/officeart/2005/8/layout/target3"/>
  </dgm:cxnLst>
  <dgm:bg/>
  <dgm:whole/>
  <dgm:extLst>
    <a:ext uri="http://schemas.microsoft.com/office/drawing/2008/diagram">
      <dsp:dataModelExt xmlns:dsp="http://schemas.microsoft.com/office/drawing/2008/diagram" relId="rId6" minVer="http://schemas.openxmlformats.org/drawingml/2006/diagram"/>
    </a:ext>
    <a:ext uri="{C62137D5-CB1D-491B-B009-E17868A290BF}">
      <dgm14:recolorImg xmlns:dgm14="http://schemas.microsoft.com/office/drawing/2010/diagram" val="1"/>
    </a:ext>
  </dgm:extLst>
</dgm:dataModel>
</file>

<file path=ppt/diagrams/data3.xml><?xml version="1.0" encoding="utf-8"?>
<dgm:dataModel xmlns:dgm="http://schemas.openxmlformats.org/drawingml/2006/diagram" xmlns:a="http://schemas.openxmlformats.org/drawingml/2006/main">
  <dgm:ptLst>
    <dgm:pt modelId="{9E29CAED-510E-4843-B697-94D48D2654B2}" type="doc">
      <dgm:prSet loTypeId="urn:microsoft.com/office/officeart/2005/8/layout/target3" loCatId="relationship" qsTypeId="urn:microsoft.com/office/officeart/2005/8/quickstyle/simple1" qsCatId="simple" csTypeId="urn:microsoft.com/office/officeart/2005/8/colors/accent1_2" csCatId="accent1" phldr="1"/>
      <dgm:spPr/>
      <dgm:t>
        <a:bodyPr/>
        <a:lstStyle/>
        <a:p>
          <a:endParaRPr lang="en-GB"/>
        </a:p>
      </dgm:t>
    </dgm:pt>
    <dgm:pt modelId="{BA121E00-2B3F-4ADE-B880-77141A33F341}">
      <dgm:prSet custT="1"/>
      <dgm:spPr>
        <a:solidFill>
          <a:srgbClr val="0090D1"/>
        </a:solidFill>
        <a:ln>
          <a:noFill/>
        </a:ln>
      </dgm:spPr>
      <dgm:t>
        <a:bodyPr lIns="36000" rIns="612000"/>
        <a:lstStyle/>
        <a:p>
          <a:pPr algn="r">
            <a:lnSpc>
              <a:spcPts val="1800"/>
            </a:lnSpc>
          </a:pPr>
          <a:r>
            <a:rPr lang="en-GB" sz="1200" dirty="0">
              <a:solidFill>
                <a:schemeClr val="bg1"/>
              </a:solidFill>
            </a:rPr>
            <a:t>We never tie our clients in to long contracts.</a:t>
          </a:r>
        </a:p>
        <a:p>
          <a:pPr algn="r">
            <a:lnSpc>
              <a:spcPts val="1800"/>
            </a:lnSpc>
          </a:pPr>
          <a:r>
            <a:rPr lang="en-GB" sz="1200" dirty="0">
              <a:solidFill>
                <a:schemeClr val="bg1"/>
              </a:solidFill>
            </a:rPr>
            <a:t>We set ourselves apart through commitment to service delivery, which shows in our 100% client retention rate.  </a:t>
          </a:r>
        </a:p>
      </dgm:t>
    </dgm:pt>
    <dgm:pt modelId="{85A4FAA1-09DF-4498-A800-97E073EC8442}" type="sibTrans" cxnId="{2413A503-5381-4079-B876-B1F212E99E52}">
      <dgm:prSet/>
      <dgm:spPr/>
      <dgm:t>
        <a:bodyPr/>
        <a:lstStyle/>
        <a:p>
          <a:endParaRPr lang="en-GB"/>
        </a:p>
      </dgm:t>
    </dgm:pt>
    <dgm:pt modelId="{5C8902CF-F83E-4B9F-89E4-C8EA5B02A2C9}" type="parTrans" cxnId="{2413A503-5381-4079-B876-B1F212E99E52}">
      <dgm:prSet/>
      <dgm:spPr/>
      <dgm:t>
        <a:bodyPr/>
        <a:lstStyle/>
        <a:p>
          <a:endParaRPr lang="en-GB"/>
        </a:p>
      </dgm:t>
    </dgm:pt>
    <dgm:pt modelId="{68B9F91D-69D7-4B18-B965-24B0989CE2AD}" type="pres">
      <dgm:prSet presAssocID="{9E29CAED-510E-4843-B697-94D48D2654B2}" presName="Name0" presStyleCnt="0">
        <dgm:presLayoutVars>
          <dgm:chMax val="7"/>
          <dgm:dir/>
          <dgm:animLvl val="lvl"/>
          <dgm:resizeHandles val="exact"/>
        </dgm:presLayoutVars>
      </dgm:prSet>
      <dgm:spPr/>
    </dgm:pt>
    <dgm:pt modelId="{9CD02917-6DC6-4335-AD9F-586F499CF71A}" type="pres">
      <dgm:prSet presAssocID="{BA121E00-2B3F-4ADE-B880-77141A33F341}" presName="circle1" presStyleLbl="node1" presStyleIdx="0" presStyleCnt="1" custLinFactNeighborX="-22901"/>
      <dgm:spPr>
        <a:solidFill>
          <a:srgbClr val="0090D1"/>
        </a:solidFill>
        <a:ln>
          <a:noFill/>
        </a:ln>
      </dgm:spPr>
    </dgm:pt>
    <dgm:pt modelId="{40FB048E-31EC-40B4-81B7-C7BA62F9AAF8}" type="pres">
      <dgm:prSet presAssocID="{BA121E00-2B3F-4ADE-B880-77141A33F341}" presName="space" presStyleCnt="0"/>
      <dgm:spPr/>
    </dgm:pt>
    <dgm:pt modelId="{F7D2C4B8-2A33-4AF3-A56D-6585599F26DF}" type="pres">
      <dgm:prSet presAssocID="{BA121E00-2B3F-4ADE-B880-77141A33F341}" presName="rect1" presStyleLbl="alignAcc1" presStyleIdx="0" presStyleCnt="1" custScaleX="142857"/>
      <dgm:spPr/>
    </dgm:pt>
    <dgm:pt modelId="{AF2388FF-F7A7-464E-A78E-B2F5312915BD}" type="pres">
      <dgm:prSet presAssocID="{BA121E00-2B3F-4ADE-B880-77141A33F341}" presName="rect1ParTxNoCh" presStyleLbl="alignAcc1" presStyleIdx="0" presStyleCnt="1">
        <dgm:presLayoutVars>
          <dgm:chMax val="1"/>
          <dgm:bulletEnabled val="1"/>
        </dgm:presLayoutVars>
      </dgm:prSet>
      <dgm:spPr/>
    </dgm:pt>
  </dgm:ptLst>
  <dgm:cxnLst>
    <dgm:cxn modelId="{2413A503-5381-4079-B876-B1F212E99E52}" srcId="{9E29CAED-510E-4843-B697-94D48D2654B2}" destId="{BA121E00-2B3F-4ADE-B880-77141A33F341}" srcOrd="0" destOrd="0" parTransId="{5C8902CF-F83E-4B9F-89E4-C8EA5B02A2C9}" sibTransId="{85A4FAA1-09DF-4498-A800-97E073EC8442}"/>
    <dgm:cxn modelId="{6A9D2653-74F8-47F8-A3BB-70CAE4CAE88C}" type="presOf" srcId="{BA121E00-2B3F-4ADE-B880-77141A33F341}" destId="{AF2388FF-F7A7-464E-A78E-B2F5312915BD}" srcOrd="1" destOrd="0" presId="urn:microsoft.com/office/officeart/2005/8/layout/target3"/>
    <dgm:cxn modelId="{69FE8397-D335-40B6-AC63-03E1BA59AB1E}" type="presOf" srcId="{BA121E00-2B3F-4ADE-B880-77141A33F341}" destId="{F7D2C4B8-2A33-4AF3-A56D-6585599F26DF}" srcOrd="0" destOrd="0" presId="urn:microsoft.com/office/officeart/2005/8/layout/target3"/>
    <dgm:cxn modelId="{AC977EC2-863E-4E65-8CB0-13A9AE285ECC}" type="presOf" srcId="{9E29CAED-510E-4843-B697-94D48D2654B2}" destId="{68B9F91D-69D7-4B18-B965-24B0989CE2AD}" srcOrd="0" destOrd="0" presId="urn:microsoft.com/office/officeart/2005/8/layout/target3"/>
    <dgm:cxn modelId="{91E6AA8C-C4FC-484E-BA1E-41C979B4ABD5}" type="presParOf" srcId="{68B9F91D-69D7-4B18-B965-24B0989CE2AD}" destId="{9CD02917-6DC6-4335-AD9F-586F499CF71A}" srcOrd="0" destOrd="0" presId="urn:microsoft.com/office/officeart/2005/8/layout/target3"/>
    <dgm:cxn modelId="{CBFB4CAC-A158-4583-A98B-CB3297BCD3E1}" type="presParOf" srcId="{68B9F91D-69D7-4B18-B965-24B0989CE2AD}" destId="{40FB048E-31EC-40B4-81B7-C7BA62F9AAF8}" srcOrd="1" destOrd="0" presId="urn:microsoft.com/office/officeart/2005/8/layout/target3"/>
    <dgm:cxn modelId="{8C6EB900-FA29-4BDB-9209-435954B7AF83}" type="presParOf" srcId="{68B9F91D-69D7-4B18-B965-24B0989CE2AD}" destId="{F7D2C4B8-2A33-4AF3-A56D-6585599F26DF}" srcOrd="2" destOrd="0" presId="urn:microsoft.com/office/officeart/2005/8/layout/target3"/>
    <dgm:cxn modelId="{BE99D625-8A39-49FA-8EF1-74FA0166B5C5}" type="presParOf" srcId="{68B9F91D-69D7-4B18-B965-24B0989CE2AD}" destId="{AF2388FF-F7A7-464E-A78E-B2F5312915BD}" srcOrd="3" destOrd="0" presId="urn:microsoft.com/office/officeart/2005/8/layout/target3"/>
  </dgm:cxnLst>
  <dgm:bg/>
  <dgm:whole/>
  <dgm:extLst>
    <a:ext uri="http://schemas.microsoft.com/office/drawing/2008/diagram">
      <dsp:dataModelExt xmlns:dsp="http://schemas.microsoft.com/office/drawing/2008/diagram" relId="rId6" minVer="http://schemas.openxmlformats.org/drawingml/2006/diagram"/>
    </a:ext>
    <a:ext uri="{C62137D5-CB1D-491B-B009-E17868A290BF}">
      <dgm14:recolorImg xmlns:dgm14="http://schemas.microsoft.com/office/drawing/2010/diagram" val="1"/>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CD02917-6DC6-4335-AD9F-586F499CF71A}">
      <dsp:nvSpPr>
        <dsp:cNvPr id="0" name=""/>
        <dsp:cNvSpPr/>
      </dsp:nvSpPr>
      <dsp:spPr>
        <a:xfrm>
          <a:off x="-663469" y="465340"/>
          <a:ext cx="1874155" cy="1874155"/>
        </a:xfrm>
        <a:prstGeom prst="pie">
          <a:avLst>
            <a:gd name="adj1" fmla="val 5400000"/>
            <a:gd name="adj2" fmla="val 16200000"/>
          </a:avLst>
        </a:prstGeom>
        <a:solidFill>
          <a:srgbClr val="0090D1"/>
        </a:solid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F7D2C4B8-2A33-4AF3-A56D-6585599F26DF}">
      <dsp:nvSpPr>
        <dsp:cNvPr id="0" name=""/>
        <dsp:cNvSpPr/>
      </dsp:nvSpPr>
      <dsp:spPr>
        <a:xfrm>
          <a:off x="234271" y="465340"/>
          <a:ext cx="3123589" cy="1874155"/>
        </a:xfrm>
        <a:prstGeom prst="rect">
          <a:avLst/>
        </a:prstGeom>
        <a:solidFill>
          <a:srgbClr val="0090D1"/>
        </a:solidFill>
        <a:ln w="12700" cap="flat" cmpd="sng" algn="ctr">
          <a:no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6000" tIns="41910" rIns="612000" bIns="41910" numCol="1" spcCol="1270" anchor="ctr" anchorCtr="0">
          <a:noAutofit/>
        </a:bodyPr>
        <a:lstStyle/>
        <a:p>
          <a:pPr marL="0" lvl="0" indent="0" algn="r" defTabSz="488950">
            <a:lnSpc>
              <a:spcPct val="150000"/>
            </a:lnSpc>
            <a:spcBef>
              <a:spcPct val="0"/>
            </a:spcBef>
            <a:spcAft>
              <a:spcPts val="600"/>
            </a:spcAft>
            <a:buNone/>
          </a:pPr>
          <a:r>
            <a:rPr lang="en-GB" sz="1100" kern="1200" dirty="0">
              <a:solidFill>
                <a:schemeClr val="bg1"/>
              </a:solidFill>
            </a:rPr>
            <a:t>For businesses, small or </a:t>
          </a:r>
          <a:br>
            <a:rPr lang="en-GB" sz="1100" kern="1200" dirty="0">
              <a:solidFill>
                <a:schemeClr val="bg1"/>
              </a:solidFill>
            </a:rPr>
          </a:br>
          <a:r>
            <a:rPr lang="en-GB" sz="1100" kern="1200" dirty="0">
              <a:solidFill>
                <a:schemeClr val="bg1"/>
              </a:solidFill>
            </a:rPr>
            <a:t>large, who want the best performance and cost-benefit from their IT investment, Penntech IT Solutions provides innovative IT solutions, to support your budget constraints. </a:t>
          </a:r>
        </a:p>
      </dsp:txBody>
      <dsp:txXfrm>
        <a:off x="234271" y="465340"/>
        <a:ext cx="3123589" cy="1874155"/>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CD02917-6DC6-4335-AD9F-586F499CF71A}">
      <dsp:nvSpPr>
        <dsp:cNvPr id="0" name=""/>
        <dsp:cNvSpPr/>
      </dsp:nvSpPr>
      <dsp:spPr>
        <a:xfrm>
          <a:off x="-663469" y="465340"/>
          <a:ext cx="1874155" cy="1874155"/>
        </a:xfrm>
        <a:prstGeom prst="pie">
          <a:avLst>
            <a:gd name="adj1" fmla="val 5400000"/>
            <a:gd name="adj2" fmla="val 16200000"/>
          </a:avLst>
        </a:prstGeom>
        <a:solidFill>
          <a:schemeClr val="bg1"/>
        </a:solid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F7D2C4B8-2A33-4AF3-A56D-6585599F26DF}">
      <dsp:nvSpPr>
        <dsp:cNvPr id="0" name=""/>
        <dsp:cNvSpPr/>
      </dsp:nvSpPr>
      <dsp:spPr>
        <a:xfrm>
          <a:off x="234271" y="465340"/>
          <a:ext cx="3123589" cy="1874155"/>
        </a:xfrm>
        <a:prstGeom prst="rect">
          <a:avLst/>
        </a:prstGeom>
        <a:solidFill>
          <a:schemeClr val="bg1"/>
        </a:solidFill>
        <a:ln w="12700" cap="flat" cmpd="sng" algn="ctr">
          <a:no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6000" tIns="45720" rIns="612000" bIns="45720" numCol="1" spcCol="1270" anchor="ctr" anchorCtr="0">
          <a:noAutofit/>
        </a:bodyPr>
        <a:lstStyle/>
        <a:p>
          <a:pPr marL="0" lvl="0" indent="0" algn="r" defTabSz="533400">
            <a:lnSpc>
              <a:spcPts val="1700"/>
            </a:lnSpc>
            <a:spcBef>
              <a:spcPct val="0"/>
            </a:spcBef>
            <a:spcAft>
              <a:spcPts val="600"/>
            </a:spcAft>
            <a:buNone/>
          </a:pPr>
          <a:r>
            <a:rPr lang="en-GB" sz="1200" kern="1200" dirty="0">
              <a:solidFill>
                <a:srgbClr val="1A1E51"/>
              </a:solidFill>
              <a:latin typeface="+mj-lt"/>
              <a:ea typeface="+mn-ea"/>
              <a:cs typeface="+mn-cs"/>
            </a:rPr>
            <a:t>A good MSP makes a point of fully understanding your business and its unique demands.  Their team embed themselves into your business as the IT Department that you don’t have; or provide the specialist expertise your internal team needs.</a:t>
          </a:r>
          <a:endParaRPr lang="en-GB" sz="1200" kern="1200" dirty="0">
            <a:solidFill>
              <a:srgbClr val="1A1E51"/>
            </a:solidFill>
            <a:latin typeface="+mj-lt"/>
          </a:endParaRPr>
        </a:p>
      </dsp:txBody>
      <dsp:txXfrm>
        <a:off x="234271" y="465340"/>
        <a:ext cx="3123589" cy="1874155"/>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CD02917-6DC6-4335-AD9F-586F499CF71A}">
      <dsp:nvSpPr>
        <dsp:cNvPr id="0" name=""/>
        <dsp:cNvSpPr/>
      </dsp:nvSpPr>
      <dsp:spPr>
        <a:xfrm>
          <a:off x="-663469" y="465340"/>
          <a:ext cx="1874155" cy="1874155"/>
        </a:xfrm>
        <a:prstGeom prst="pie">
          <a:avLst>
            <a:gd name="adj1" fmla="val 5400000"/>
            <a:gd name="adj2" fmla="val 16200000"/>
          </a:avLst>
        </a:prstGeom>
        <a:solidFill>
          <a:srgbClr val="0090D1"/>
        </a:solid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F7D2C4B8-2A33-4AF3-A56D-6585599F26DF}">
      <dsp:nvSpPr>
        <dsp:cNvPr id="0" name=""/>
        <dsp:cNvSpPr/>
      </dsp:nvSpPr>
      <dsp:spPr>
        <a:xfrm>
          <a:off x="234271" y="465340"/>
          <a:ext cx="3123589" cy="1874155"/>
        </a:xfrm>
        <a:prstGeom prst="rect">
          <a:avLst/>
        </a:prstGeom>
        <a:solidFill>
          <a:srgbClr val="0090D1"/>
        </a:solidFill>
        <a:ln w="12700" cap="flat" cmpd="sng" algn="ctr">
          <a:no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6000" tIns="45720" rIns="612000" bIns="45720" numCol="1" spcCol="1270" anchor="ctr" anchorCtr="0">
          <a:noAutofit/>
        </a:bodyPr>
        <a:lstStyle/>
        <a:p>
          <a:pPr marL="0" lvl="0" indent="0" algn="r" defTabSz="533400">
            <a:lnSpc>
              <a:spcPts val="1800"/>
            </a:lnSpc>
            <a:spcBef>
              <a:spcPct val="0"/>
            </a:spcBef>
            <a:spcAft>
              <a:spcPct val="35000"/>
            </a:spcAft>
            <a:buNone/>
          </a:pPr>
          <a:r>
            <a:rPr lang="en-GB" sz="1200" kern="1200" dirty="0">
              <a:solidFill>
                <a:schemeClr val="bg1"/>
              </a:solidFill>
            </a:rPr>
            <a:t>We never tie our clients in to long contracts.</a:t>
          </a:r>
        </a:p>
        <a:p>
          <a:pPr marL="0" lvl="0" indent="0" algn="r" defTabSz="533400">
            <a:lnSpc>
              <a:spcPts val="1800"/>
            </a:lnSpc>
            <a:spcBef>
              <a:spcPct val="0"/>
            </a:spcBef>
            <a:spcAft>
              <a:spcPct val="35000"/>
            </a:spcAft>
            <a:buNone/>
          </a:pPr>
          <a:r>
            <a:rPr lang="en-GB" sz="1200" kern="1200" dirty="0">
              <a:solidFill>
                <a:schemeClr val="bg1"/>
              </a:solidFill>
            </a:rPr>
            <a:t>We set ourselves apart through commitment to service delivery, which shows in our 100% client retention rate.  </a:t>
          </a:r>
        </a:p>
      </dsp:txBody>
      <dsp:txXfrm>
        <a:off x="234271" y="465340"/>
        <a:ext cx="3123589" cy="1874155"/>
      </dsp:txXfrm>
    </dsp:sp>
  </dsp:spTree>
</dsp:drawing>
</file>

<file path=ppt/diagrams/layout1.xml><?xml version="1.0" encoding="utf-8"?>
<dgm:layoutDef xmlns:dgm="http://schemas.openxmlformats.org/drawingml/2006/diagram" xmlns:a="http://schemas.openxmlformats.org/drawingml/2006/main" uniqueId="urn:microsoft.com/office/officeart/2005/8/layout/target3">
  <dgm:title val=""/>
  <dgm:desc val=""/>
  <dgm:catLst>
    <dgm:cat type="relationship" pri="11000"/>
    <dgm:cat type="list" pri="22000"/>
    <dgm:cat type="convert"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tyleData>
  <dgm:clr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clrData>
  <dgm:layoutNode name="Name0">
    <dgm:varLst>
      <dgm:chMax val="7"/>
      <dgm:dir/>
      <dgm:animLvl val="lvl"/>
      <dgm:resizeHandles val="exact"/>
    </dgm:varLst>
    <dgm:alg type="composite"/>
    <dgm:shape xmlns:r="http://schemas.openxmlformats.org/officeDocument/2006/relationships" r:blip="">
      <dgm:adjLst/>
    </dgm:shape>
    <dgm:presOf/>
    <dgm:choose name="Name1">
      <dgm:if name="Name2" func="var" arg="dir" op="equ" val="norm">
        <dgm:choose name="Name3">
          <dgm:if name="Name4" axis="ch" ptType="node" func="cnt" op="equ" val="1">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rect1ParTx" refType="r" refFor="ch" refForName="space"/>
              <dgm:constr type="w" for="ch" forName="rect1ParTx" refType="w" refFor="ch" refForName="rect1" fact="0.5"/>
              <dgm:constr type="t" for="ch" forName="rect1ParTx" refType="t" refFor="ch" refForName="rect1"/>
              <dgm:constr type="b" for="ch" forName="rect1ParTx" refType="b" refFor="ch" refForName="rect1"/>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5" axis="ch" ptType="node" func="cnt" op="equ" val="2">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rect2ParTx" refType="r" refFor="ch" refForName="space"/>
              <dgm:constr type="w" for="ch" forName="rect2ParTx" refType="w" refFor="ch" refForName="rect2" fact="0.5"/>
              <dgm:constr type="t" for="ch" forName="rect2ParTx" refType="t" refFor="ch" refForName="rect2"/>
              <dgm:constr type="b" for="ch" forName="rect2ParTx" refType="b" refFor="ch" refForName="rect2"/>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b" refFor="ch" refForName="rect2"/>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6" axis="ch" ptType="node" func="cnt" op="equ" val="3">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rect3ParTx" refType="r" refFor="ch" refForName="space"/>
              <dgm:constr type="w" for="ch" forName="rect3ParTx" refType="w" refFor="ch" refForName="rect3" fact="0.5"/>
              <dgm:constr type="t" for="ch" forName="rect3ParTx" refType="t" refFor="ch" refForName="rect3"/>
              <dgm:constr type="b" for="ch" forName="rect3ParTx" refType="b" refFor="ch" refForName="rect3"/>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b" refFor="ch" refForName="rect3"/>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7" axis="ch" ptType="node" func="cnt" op="equ" val="4">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rect4ParTx" refType="r" refFor="ch" refForName="space"/>
              <dgm:constr type="w" for="ch" forName="rect4ParTx" refType="w" refFor="ch" refForName="rect4" fact="0.5"/>
              <dgm:constr type="t" for="ch" forName="rect4ParTx" refType="t" refFor="ch" refForName="rect4"/>
              <dgm:constr type="b" for="ch" forName="rect4ParTx" refType="b" refFor="ch" refForName="rect4"/>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b" refFor="ch" refForName="rect4"/>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8" axis="ch" ptType="node" func="cnt" op="equ" val="5">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rect5ParTx" refType="r" refFor="ch" refForName="space"/>
              <dgm:constr type="w" for="ch" forName="rect5ParTx" refType="w" refFor="ch" refForName="rect5" fact="0.5"/>
              <dgm:constr type="t" for="ch" forName="rect5ParTx" refType="t" refFor="ch" refForName="rect5"/>
              <dgm:constr type="b" for="ch" forName="rect5ParTx" refType="b" refFor="ch" refForName="rect5"/>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b" refFor="ch" refForName="rect5"/>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9" axis="ch" ptType="node" func="cnt" op="equ" val="6">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rect6ParTx" refType="r" refFor="ch" refForName="space"/>
              <dgm:constr type="w" for="ch" forName="rect6ParTx" refType="w" refFor="ch" refForName="rect6" fact="0.5"/>
              <dgm:constr type="t" for="ch" forName="rect6ParTx" refType="t" refFor="ch" refForName="rect6"/>
              <dgm:constr type="b" for="ch" forName="rect6ParTx" refType="b" refFor="ch" refForName="rect6"/>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b" refFor="ch" refForName="rect6"/>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10" axis="ch" ptType="node" func="cnt" op="gte" val="7">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l"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l" for="ch" forName="rect7" refType="r" refFor="ch" refForName="space"/>
              <dgm:constr type="r" for="ch" forName="rect7" refType="w"/>
              <dgm:constr type="h" for="ch" forName="rect7" refType="h" refFor="ch" refForName="circle7"/>
              <dgm:constr type="hOff" for="ch" forName="rect7" refType="hOff" refFor="ch" refForName="circle7"/>
              <dgm:constr type="b" for="ch" forName="rect7" refType="b" refFor="ch" refForName="circle7"/>
              <dgm:constr type="l" for="ch" forName="rect7ParTx" refType="r" refFor="ch" refForName="space"/>
              <dgm:constr type="w" for="ch" forName="rect7ParTx" refType="w" refFor="ch" refForName="rect7" fact="0.5"/>
              <dgm:constr type="t" for="ch" forName="rect7ParTx" refType="t" refFor="ch" refForName="rect7"/>
              <dgm:constr type="b" for="ch" forName="rect7ParTx" refType="b" refFor="ch" refForName="rect7"/>
              <dgm:constr type="l" for="ch" forName="rect7ChTx" refType="r" refFor="ch" refForName="rect7ParTx"/>
              <dgm:constr type="w" for="ch" forName="rect7ChTx" refType="w" refFor="ch" refForName="rect7ParTx"/>
              <dgm:constr type="t" for="ch" forName="rect7ChTx" refType="t" refFor="ch" refForName="rect7ParTx"/>
              <dgm:constr type="b" for="ch" forName="rect7ChTx" refType="b" refFor="ch" refForName="rect7ParTx"/>
              <dgm:constr type="l" for="ch" forName="rect7ParTxNoCh" refType="r" refFor="ch" refForName="space"/>
              <dgm:constr type="w" for="ch" forName="rect7ParTxNoCh" refType="w" refFor="ch" refForName="rect7"/>
              <dgm:constr type="t" for="ch" forName="rect7ParTxNoCh" refType="t" refFor="ch" refForName="rect7"/>
              <dgm:constr type="b" for="ch" forName="rect7ParTxNoCh" refType="b" refFor="ch" refForName="rect7"/>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l" for="ch" forName="rect6ParTx" refType="r" refFor="ch" refForName="space"/>
              <dgm:constr type="w" for="ch" forName="rect6ParTx" refType="w" refFor="ch" refForName="rect6" fact="0.5"/>
              <dgm:constr type="t" for="ch" forName="rect6ParTx" refType="t" refFor="ch" refForName="rect6"/>
              <dgm:constr type="b" for="ch" forName="rect6ParTx" refType="t" refFor="ch" refForName="rect7"/>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11">
            <dgm:constrLst/>
          </dgm:else>
        </dgm:choose>
      </dgm:if>
      <dgm:else name="Name12">
        <dgm:choose name="Name13">
          <dgm:if name="Name14" axis="ch" ptType="node" func="cnt" op="equ" val="1">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r" for="ch" forName="rect1ParTx" refType="l" refFor="ch" refForName="space"/>
              <dgm:constr type="w" for="ch" forName="rect1ParTx" refType="w" refFor="ch" refForName="rect1" fact="0.5"/>
              <dgm:constr type="t" for="ch" forName="rect1ParTx" refType="t" refFor="ch" refForName="rect1"/>
              <dgm:constr type="b" for="ch" forName="rect1ParTx" refType="b" refFor="ch" refForName="rect1"/>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15" axis="ch" ptType="node" func="cnt" op="equ" val="2">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r" for="ch" forName="rect2ParTx" refType="l" refFor="ch" refForName="space"/>
              <dgm:constr type="w" for="ch" forName="rect2ParTx" refType="w" refFor="ch" refForName="rect2" fact="0.5"/>
              <dgm:constr type="t" for="ch" forName="rect2ParTx" refType="t" refFor="ch" refForName="rect2"/>
              <dgm:constr type="b" for="ch" forName="rect2ParTx" refType="b" refFor="ch" refForName="rect2"/>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b" refFor="ch" refForName="rect2"/>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16" axis="ch" ptType="node" func="cnt" op="equ" val="3">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r" for="ch" forName="rect3ParTx" refType="l" refFor="ch" refForName="space"/>
              <dgm:constr type="w" for="ch" forName="rect3ParTx" refType="w" refFor="ch" refForName="rect3" fact="0.5"/>
              <dgm:constr type="t" for="ch" forName="rect3ParTx" refType="t" refFor="ch" refForName="rect3"/>
              <dgm:constr type="b" for="ch" forName="rect3ParTx" refType="b" refFor="ch" refForName="rect3"/>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b" refFor="ch" refForName="rect3"/>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17" axis="ch" ptType="node" func="cnt" op="equ" val="4">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r" for="ch" forName="rect4ParTx" refType="l" refFor="ch" refForName="space"/>
              <dgm:constr type="w" for="ch" forName="rect4ParTx" refType="w" refFor="ch" refForName="rect4" fact="0.5"/>
              <dgm:constr type="t" for="ch" forName="rect4ParTx" refType="t" refFor="ch" refForName="rect4"/>
              <dgm:constr type="b" for="ch" forName="rect4ParTx" refType="b" refFor="ch" refForName="rect4"/>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b" refFor="ch" refForName="rect4"/>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18" axis="ch" ptType="node" func="cnt" op="equ" val="5">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r" for="ch" forName="rect5ParTx" refType="l" refFor="ch" refForName="space"/>
              <dgm:constr type="w" for="ch" forName="rect5ParTx" refType="w" refFor="ch" refForName="rect5" fact="0.5"/>
              <dgm:constr type="t" for="ch" forName="rect5ParTx" refType="t" refFor="ch" refForName="rect5"/>
              <dgm:constr type="b" for="ch" forName="rect5ParTx" refType="b" refFor="ch" refForName="rect5"/>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b" refFor="ch" refForName="rect5"/>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19" axis="ch" ptType="node" func="cnt" op="equ" val="6">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r" for="ch" forName="rect6ParTx" refType="l" refFor="ch" refForName="space"/>
              <dgm:constr type="w" for="ch" forName="rect6ParTx" refType="w" refFor="ch" refForName="rect6" fact="0.5"/>
              <dgm:constr type="t" for="ch" forName="rect6ParTx" refType="t" refFor="ch" refForName="rect6"/>
              <dgm:constr type="b" for="ch" forName="rect6ParTx" refType="b" refFor="ch" refForName="rect6"/>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b" refFor="ch" refForName="rect6"/>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20" axis="ch" ptType="node" func="cnt" op="gte" val="7">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r"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r" for="ch" forName="rect7" refType="l" refFor="ch" refForName="space"/>
              <dgm:constr type="l" for="ch" forName="rect7"/>
              <dgm:constr type="h" for="ch" forName="rect7" refType="h" refFor="ch" refForName="circle7"/>
              <dgm:constr type="hOff" for="ch" forName="rect7" refType="hOff" refFor="ch" refForName="circle7"/>
              <dgm:constr type="b" for="ch" forName="rect7" refType="b" refFor="ch" refForName="circle7"/>
              <dgm:constr type="r" for="ch" forName="rect7ParTx" refType="l" refFor="ch" refForName="space"/>
              <dgm:constr type="w" for="ch" forName="rect7ParTx" refType="w" refFor="ch" refForName="rect7" fact="0.5"/>
              <dgm:constr type="t" for="ch" forName="rect7ParTx" refType="t" refFor="ch" refForName="rect7"/>
              <dgm:constr type="b" for="ch" forName="rect7ParTx" refType="b" refFor="ch" refForName="rect7"/>
              <dgm:constr type="r" for="ch" forName="rect7ChTx" refType="l" refFor="ch" refForName="rect7ParTx"/>
              <dgm:constr type="w" for="ch" forName="rect7ChTx" refType="w" refFor="ch" refForName="rect7ParTx"/>
              <dgm:constr type="t" for="ch" forName="rect7ChTx" refType="t" refFor="ch" refForName="rect7ParTx"/>
              <dgm:constr type="b" for="ch" forName="rect7ChTx" refType="b" refFor="ch" refForName="rect7ParTx"/>
              <dgm:constr type="r" for="ch" forName="rect7ParTxNoCh" refType="l" refFor="ch" refForName="space"/>
              <dgm:constr type="w" for="ch" forName="rect7ParTxNoCh" refType="w" refFor="ch" refForName="rect7"/>
              <dgm:constr type="t" for="ch" forName="rect7ParTxNoCh" refType="t" refFor="ch" refForName="rect7"/>
              <dgm:constr type="b" for="ch" forName="rect7ParTxNoCh" refType="b" refFor="ch" refForName="rect7"/>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r" for="ch" forName="rect6ParTx" refType="l" refFor="ch" refForName="space"/>
              <dgm:constr type="w" for="ch" forName="rect6ParTx" refType="w" refFor="ch" refForName="rect6" fact="0.5"/>
              <dgm:constr type="t" for="ch" forName="rect6ParTx" refType="t" refFor="ch" refForName="rect6"/>
              <dgm:constr type="b" for="ch" forName="rect6ParTx" refType="t" refFor="ch" refForName="rect7"/>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21">
            <dgm:constrLst/>
          </dgm:else>
        </dgm:choose>
      </dgm:else>
    </dgm:choose>
    <dgm:ruleLst/>
    <dgm:forEach name="Name22" axis="ch" ptType="node" cnt="1">
      <dgm:layoutNode name="circle1" styleLbl="node1">
        <dgm:alg type="sp"/>
        <dgm:choose name="Name23">
          <dgm:if name="Name24" func="var" arg="dir" op="equ" val="norm">
            <dgm:shape xmlns:r="http://schemas.openxmlformats.org/officeDocument/2006/relationships" type="pie" r:blip="">
              <dgm:adjLst>
                <dgm:adj idx="1" val="90"/>
                <dgm:adj idx="2" val="270"/>
              </dgm:adjLst>
            </dgm:shape>
          </dgm:if>
          <dgm:else name="Name25">
            <dgm:shape xmlns:r="http://schemas.openxmlformats.org/officeDocument/2006/relationships" type="pie" r:blip="">
              <dgm:adjLst>
                <dgm:adj idx="1" val="270"/>
                <dgm:adj idx="2" val="90"/>
              </dgm:adjLst>
            </dgm:shape>
          </dgm:else>
        </dgm:choose>
        <dgm:presOf/>
        <dgm:constrLst/>
        <dgm:ruleLst/>
      </dgm:layoutNode>
      <dgm:layoutNode name="space">
        <dgm:alg type="sp"/>
        <dgm:shape xmlns:r="http://schemas.openxmlformats.org/officeDocument/2006/relationships" r:blip="">
          <dgm:adjLst/>
        </dgm:shape>
        <dgm:presOf/>
        <dgm:constrLst/>
        <dgm:ruleLst/>
      </dgm:layoutNode>
      <dgm:layoutNode name="rect1" styleLbl="alignAcc1">
        <dgm:alg type="sp"/>
        <dgm:shape xmlns:r="http://schemas.openxmlformats.org/officeDocument/2006/relationships" type="rect" r:blip="">
          <dgm:adjLst/>
        </dgm:shape>
        <dgm:presOf axis="self"/>
        <dgm:constrLst/>
        <dgm:ruleLst/>
      </dgm:layoutNode>
    </dgm:forEach>
    <dgm:forEach name="Name26" axis="ch" ptType="node" st="2" cnt="1">
      <dgm:layoutNode name="vertSpace2">
        <dgm:alg type="sp"/>
        <dgm:shape xmlns:r="http://schemas.openxmlformats.org/officeDocument/2006/relationships" type="rect" r:blip="" hideGeom="1">
          <dgm:adjLst/>
        </dgm:shape>
        <dgm:presOf/>
        <dgm:constrLst/>
        <dgm:ruleLst/>
      </dgm:layoutNode>
      <dgm:layoutNode name="circle2" styleLbl="node1">
        <dgm:alg type="sp"/>
        <dgm:choose name="Name27">
          <dgm:if name="Name28" func="var" arg="dir" op="equ" val="norm">
            <dgm:shape xmlns:r="http://schemas.openxmlformats.org/officeDocument/2006/relationships" type="pie" r:blip="">
              <dgm:adjLst>
                <dgm:adj idx="1" val="90"/>
                <dgm:adj idx="2" val="270"/>
              </dgm:adjLst>
            </dgm:shape>
          </dgm:if>
          <dgm:else name="Name29">
            <dgm:shape xmlns:r="http://schemas.openxmlformats.org/officeDocument/2006/relationships" type="pie" r:blip="">
              <dgm:adjLst>
                <dgm:adj idx="1" val="270"/>
                <dgm:adj idx="2" val="90"/>
              </dgm:adjLst>
            </dgm:shape>
          </dgm:else>
        </dgm:choose>
        <dgm:presOf/>
        <dgm:constrLst/>
        <dgm:ruleLst/>
      </dgm:layoutNode>
      <dgm:layoutNode name="rect2" styleLbl="alignAcc1">
        <dgm:alg type="sp"/>
        <dgm:shape xmlns:r="http://schemas.openxmlformats.org/officeDocument/2006/relationships" type="rect" r:blip="">
          <dgm:adjLst/>
        </dgm:shape>
        <dgm:presOf axis="self"/>
        <dgm:constrLst/>
        <dgm:ruleLst/>
      </dgm:layoutNode>
    </dgm:forEach>
    <dgm:forEach name="Name30" axis="ch" ptType="node" st="3" cnt="1">
      <dgm:layoutNode name="vertSpace3">
        <dgm:alg type="sp"/>
        <dgm:shape xmlns:r="http://schemas.openxmlformats.org/officeDocument/2006/relationships" type="rect" r:blip="" hideGeom="1">
          <dgm:adjLst/>
        </dgm:shape>
        <dgm:presOf/>
        <dgm:constrLst/>
        <dgm:ruleLst/>
      </dgm:layoutNode>
      <dgm:layoutNode name="circle3" styleLbl="node1">
        <dgm:alg type="sp"/>
        <dgm:choose name="Name31">
          <dgm:if name="Name32" func="var" arg="dir" op="equ" val="norm">
            <dgm:shape xmlns:r="http://schemas.openxmlformats.org/officeDocument/2006/relationships" type="pie" r:blip="">
              <dgm:adjLst>
                <dgm:adj idx="1" val="90"/>
                <dgm:adj idx="2" val="270"/>
              </dgm:adjLst>
            </dgm:shape>
          </dgm:if>
          <dgm:else name="Name33">
            <dgm:shape xmlns:r="http://schemas.openxmlformats.org/officeDocument/2006/relationships" type="pie" r:blip="">
              <dgm:adjLst>
                <dgm:adj idx="1" val="270"/>
                <dgm:adj idx="2" val="90"/>
              </dgm:adjLst>
            </dgm:shape>
          </dgm:else>
        </dgm:choose>
        <dgm:presOf/>
        <dgm:constrLst/>
        <dgm:ruleLst/>
      </dgm:layoutNode>
      <dgm:layoutNode name="rect3" styleLbl="alignAcc1">
        <dgm:alg type="sp"/>
        <dgm:shape xmlns:r="http://schemas.openxmlformats.org/officeDocument/2006/relationships" type="rect" r:blip="">
          <dgm:adjLst/>
        </dgm:shape>
        <dgm:presOf axis="self"/>
        <dgm:constrLst/>
        <dgm:ruleLst/>
      </dgm:layoutNode>
    </dgm:forEach>
    <dgm:forEach name="Name34" axis="ch" ptType="node" st="4" cnt="1">
      <dgm:layoutNode name="vertSpace4">
        <dgm:alg type="sp"/>
        <dgm:shape xmlns:r="http://schemas.openxmlformats.org/officeDocument/2006/relationships" type="rect" r:blip="" hideGeom="1">
          <dgm:adjLst/>
        </dgm:shape>
        <dgm:presOf/>
        <dgm:constrLst/>
        <dgm:ruleLst/>
      </dgm:layoutNode>
      <dgm:layoutNode name="circle4" styleLbl="node1">
        <dgm:alg type="sp"/>
        <dgm:choose name="Name35">
          <dgm:if name="Name36" func="var" arg="dir" op="equ" val="norm">
            <dgm:shape xmlns:r="http://schemas.openxmlformats.org/officeDocument/2006/relationships" type="pie" r:blip="">
              <dgm:adjLst>
                <dgm:adj idx="1" val="90"/>
                <dgm:adj idx="2" val="270"/>
              </dgm:adjLst>
            </dgm:shape>
          </dgm:if>
          <dgm:else name="Name37">
            <dgm:shape xmlns:r="http://schemas.openxmlformats.org/officeDocument/2006/relationships" type="pie" r:blip="">
              <dgm:adjLst>
                <dgm:adj idx="1" val="270"/>
                <dgm:adj idx="2" val="90"/>
              </dgm:adjLst>
            </dgm:shape>
          </dgm:else>
        </dgm:choose>
        <dgm:presOf/>
        <dgm:constrLst/>
        <dgm:ruleLst/>
      </dgm:layoutNode>
      <dgm:layoutNode name="rect4" styleLbl="alignAcc1">
        <dgm:alg type="sp"/>
        <dgm:shape xmlns:r="http://schemas.openxmlformats.org/officeDocument/2006/relationships" type="rect" r:blip="">
          <dgm:adjLst/>
        </dgm:shape>
        <dgm:presOf axis="self"/>
        <dgm:constrLst/>
        <dgm:ruleLst/>
      </dgm:layoutNode>
    </dgm:forEach>
    <dgm:forEach name="Name38" axis="ch" ptType="node" st="5" cnt="1">
      <dgm:layoutNode name="vertSpace5">
        <dgm:alg type="sp"/>
        <dgm:shape xmlns:r="http://schemas.openxmlformats.org/officeDocument/2006/relationships" type="rect" r:blip="" hideGeom="1">
          <dgm:adjLst/>
        </dgm:shape>
        <dgm:presOf/>
        <dgm:constrLst/>
        <dgm:ruleLst/>
      </dgm:layoutNode>
      <dgm:layoutNode name="circle5" styleLbl="node1">
        <dgm:alg type="sp"/>
        <dgm:choose name="Name39">
          <dgm:if name="Name40" func="var" arg="dir" op="equ" val="norm">
            <dgm:shape xmlns:r="http://schemas.openxmlformats.org/officeDocument/2006/relationships" type="pie" r:blip="">
              <dgm:adjLst>
                <dgm:adj idx="1" val="90"/>
                <dgm:adj idx="2" val="270"/>
              </dgm:adjLst>
            </dgm:shape>
          </dgm:if>
          <dgm:else name="Name41">
            <dgm:shape xmlns:r="http://schemas.openxmlformats.org/officeDocument/2006/relationships" type="pie" r:blip="">
              <dgm:adjLst>
                <dgm:adj idx="1" val="270"/>
                <dgm:adj idx="2" val="90"/>
              </dgm:adjLst>
            </dgm:shape>
          </dgm:else>
        </dgm:choose>
        <dgm:presOf/>
        <dgm:constrLst/>
        <dgm:ruleLst/>
      </dgm:layoutNode>
      <dgm:layoutNode name="rect5" styleLbl="alignAcc1">
        <dgm:alg type="sp"/>
        <dgm:shape xmlns:r="http://schemas.openxmlformats.org/officeDocument/2006/relationships" type="rect" r:blip="">
          <dgm:adjLst/>
        </dgm:shape>
        <dgm:presOf axis="self"/>
        <dgm:constrLst/>
        <dgm:ruleLst/>
      </dgm:layoutNode>
    </dgm:forEach>
    <dgm:forEach name="Name42" axis="ch" ptType="node" st="6" cnt="1">
      <dgm:layoutNode name="vertSpace6">
        <dgm:alg type="sp"/>
        <dgm:shape xmlns:r="http://schemas.openxmlformats.org/officeDocument/2006/relationships" type="rect" r:blip="" hideGeom="1">
          <dgm:adjLst/>
        </dgm:shape>
        <dgm:presOf/>
        <dgm:constrLst/>
        <dgm:ruleLst/>
      </dgm:layoutNode>
      <dgm:layoutNode name="circle6" styleLbl="node1">
        <dgm:alg type="sp"/>
        <dgm:choose name="Name43">
          <dgm:if name="Name44" func="var" arg="dir" op="equ" val="norm">
            <dgm:shape xmlns:r="http://schemas.openxmlformats.org/officeDocument/2006/relationships" type="pie" r:blip="">
              <dgm:adjLst>
                <dgm:adj idx="1" val="90"/>
                <dgm:adj idx="2" val="270"/>
              </dgm:adjLst>
            </dgm:shape>
          </dgm:if>
          <dgm:else name="Name45">
            <dgm:shape xmlns:r="http://schemas.openxmlformats.org/officeDocument/2006/relationships" type="pie" r:blip="">
              <dgm:adjLst>
                <dgm:adj idx="1" val="270"/>
                <dgm:adj idx="2" val="90"/>
              </dgm:adjLst>
            </dgm:shape>
          </dgm:else>
        </dgm:choose>
        <dgm:presOf/>
        <dgm:constrLst/>
        <dgm:ruleLst/>
      </dgm:layoutNode>
      <dgm:layoutNode name="rect6" styleLbl="alignAcc1">
        <dgm:alg type="sp"/>
        <dgm:shape xmlns:r="http://schemas.openxmlformats.org/officeDocument/2006/relationships" type="rect" r:blip="">
          <dgm:adjLst/>
        </dgm:shape>
        <dgm:presOf axis="self"/>
        <dgm:constrLst/>
        <dgm:ruleLst/>
      </dgm:layoutNode>
    </dgm:forEach>
    <dgm:forEach name="Name46" axis="ch" ptType="node" st="7" cnt="1">
      <dgm:layoutNode name="vertSpace7">
        <dgm:alg type="sp"/>
        <dgm:shape xmlns:r="http://schemas.openxmlformats.org/officeDocument/2006/relationships" type="rect" r:blip="" hideGeom="1">
          <dgm:adjLst/>
        </dgm:shape>
        <dgm:presOf/>
        <dgm:constrLst/>
        <dgm:ruleLst/>
      </dgm:layoutNode>
      <dgm:layoutNode name="circle7" styleLbl="node1">
        <dgm:alg type="sp"/>
        <dgm:choose name="Name47">
          <dgm:if name="Name48" func="var" arg="dir" op="equ" val="norm">
            <dgm:shape xmlns:r="http://schemas.openxmlformats.org/officeDocument/2006/relationships" type="pie" r:blip="">
              <dgm:adjLst>
                <dgm:adj idx="1" val="90"/>
                <dgm:adj idx="2" val="270"/>
              </dgm:adjLst>
            </dgm:shape>
          </dgm:if>
          <dgm:else name="Name49">
            <dgm:shape xmlns:r="http://schemas.openxmlformats.org/officeDocument/2006/relationships" type="pie" r:blip="">
              <dgm:adjLst>
                <dgm:adj idx="1" val="270"/>
                <dgm:adj idx="2" val="90"/>
              </dgm:adjLst>
            </dgm:shape>
          </dgm:else>
        </dgm:choose>
        <dgm:presOf/>
        <dgm:constrLst/>
        <dgm:ruleLst/>
      </dgm:layoutNode>
      <dgm:layoutNode name="rect7" styleLbl="alignAcc1">
        <dgm:alg type="sp"/>
        <dgm:shape xmlns:r="http://schemas.openxmlformats.org/officeDocument/2006/relationships" type="rect" r:blip="">
          <dgm:adjLst/>
        </dgm:shape>
        <dgm:presOf axis="self"/>
        <dgm:constrLst/>
        <dgm:ruleLst/>
      </dgm:layoutNode>
    </dgm:forEach>
    <dgm:forEach name="Name50" axis="ch" ptType="node" cnt="1">
      <dgm:choose name="Name51">
        <dgm:if name="Name52" axis="root des" ptType="all node" func="maxDepth" op="gte" val="2">
          <dgm:layoutNode name="rect1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1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3">
          <dgm:layoutNode name="rect1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4" axis="ch" ptType="node" st="2" cnt="1">
      <dgm:choose name="Name55">
        <dgm:if name="Name56" axis="root des" ptType="all node" func="maxDepth" op="gte" val="2">
          <dgm:layoutNode name="rect2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2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7">
          <dgm:layoutNode name="rect2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8" axis="ch" ptType="node" st="3" cnt="1">
      <dgm:choose name="Name59">
        <dgm:if name="Name60" axis="root des" ptType="all node" func="maxDepth" op="gte" val="2">
          <dgm:layoutNode name="rect3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3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1">
          <dgm:layoutNode name="rect3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2" axis="ch" ptType="node" st="4" cnt="1">
      <dgm:choose name="Name63">
        <dgm:if name="Name64" axis="root des" ptType="all node" func="maxDepth" op="gte" val="2">
          <dgm:layoutNode name="rect4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4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5">
          <dgm:layoutNode name="rect4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6" axis="ch" ptType="node" st="5" cnt="1">
      <dgm:choose name="Name67">
        <dgm:if name="Name68" axis="root des" ptType="all node" func="maxDepth" op="gte" val="2">
          <dgm:layoutNode name="rect5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5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9">
          <dgm:layoutNode name="rect5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0" axis="ch" ptType="node" st="6" cnt="1">
      <dgm:choose name="Name71">
        <dgm:if name="Name72" axis="root des" ptType="all node" func="maxDepth" op="gte" val="2">
          <dgm:layoutNode name="rect6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6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3">
          <dgm:layoutNode name="rect6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4" axis="ch" ptType="node" st="7" cnt="1">
      <dgm:choose name="Name75">
        <dgm:if name="Name76" axis="root des" ptType="all node" func="maxDepth" op="gte" val="2">
          <dgm:layoutNode name="rect7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7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7">
          <dgm:layoutNode name="rect7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target3">
  <dgm:title val=""/>
  <dgm:desc val=""/>
  <dgm:catLst>
    <dgm:cat type="relationship" pri="11000"/>
    <dgm:cat type="list" pri="22000"/>
    <dgm:cat type="convert"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tyleData>
  <dgm:clr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clrData>
  <dgm:layoutNode name="Name0">
    <dgm:varLst>
      <dgm:chMax val="7"/>
      <dgm:dir/>
      <dgm:animLvl val="lvl"/>
      <dgm:resizeHandles val="exact"/>
    </dgm:varLst>
    <dgm:alg type="composite"/>
    <dgm:shape xmlns:r="http://schemas.openxmlformats.org/officeDocument/2006/relationships" r:blip="">
      <dgm:adjLst/>
    </dgm:shape>
    <dgm:presOf/>
    <dgm:choose name="Name1">
      <dgm:if name="Name2" func="var" arg="dir" op="equ" val="norm">
        <dgm:choose name="Name3">
          <dgm:if name="Name4" axis="ch" ptType="node" func="cnt" op="equ" val="1">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rect1ParTx" refType="r" refFor="ch" refForName="space"/>
              <dgm:constr type="w" for="ch" forName="rect1ParTx" refType="w" refFor="ch" refForName="rect1" fact="0.5"/>
              <dgm:constr type="t" for="ch" forName="rect1ParTx" refType="t" refFor="ch" refForName="rect1"/>
              <dgm:constr type="b" for="ch" forName="rect1ParTx" refType="b" refFor="ch" refForName="rect1"/>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5" axis="ch" ptType="node" func="cnt" op="equ" val="2">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rect2ParTx" refType="r" refFor="ch" refForName="space"/>
              <dgm:constr type="w" for="ch" forName="rect2ParTx" refType="w" refFor="ch" refForName="rect2" fact="0.5"/>
              <dgm:constr type="t" for="ch" forName="rect2ParTx" refType="t" refFor="ch" refForName="rect2"/>
              <dgm:constr type="b" for="ch" forName="rect2ParTx" refType="b" refFor="ch" refForName="rect2"/>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b" refFor="ch" refForName="rect2"/>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6" axis="ch" ptType="node" func="cnt" op="equ" val="3">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rect3ParTx" refType="r" refFor="ch" refForName="space"/>
              <dgm:constr type="w" for="ch" forName="rect3ParTx" refType="w" refFor="ch" refForName="rect3" fact="0.5"/>
              <dgm:constr type="t" for="ch" forName="rect3ParTx" refType="t" refFor="ch" refForName="rect3"/>
              <dgm:constr type="b" for="ch" forName="rect3ParTx" refType="b" refFor="ch" refForName="rect3"/>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b" refFor="ch" refForName="rect3"/>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7" axis="ch" ptType="node" func="cnt" op="equ" val="4">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rect4ParTx" refType="r" refFor="ch" refForName="space"/>
              <dgm:constr type="w" for="ch" forName="rect4ParTx" refType="w" refFor="ch" refForName="rect4" fact="0.5"/>
              <dgm:constr type="t" for="ch" forName="rect4ParTx" refType="t" refFor="ch" refForName="rect4"/>
              <dgm:constr type="b" for="ch" forName="rect4ParTx" refType="b" refFor="ch" refForName="rect4"/>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b" refFor="ch" refForName="rect4"/>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8" axis="ch" ptType="node" func="cnt" op="equ" val="5">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rect5ParTx" refType="r" refFor="ch" refForName="space"/>
              <dgm:constr type="w" for="ch" forName="rect5ParTx" refType="w" refFor="ch" refForName="rect5" fact="0.5"/>
              <dgm:constr type="t" for="ch" forName="rect5ParTx" refType="t" refFor="ch" refForName="rect5"/>
              <dgm:constr type="b" for="ch" forName="rect5ParTx" refType="b" refFor="ch" refForName="rect5"/>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b" refFor="ch" refForName="rect5"/>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9" axis="ch" ptType="node" func="cnt" op="equ" val="6">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rect6ParTx" refType="r" refFor="ch" refForName="space"/>
              <dgm:constr type="w" for="ch" forName="rect6ParTx" refType="w" refFor="ch" refForName="rect6" fact="0.5"/>
              <dgm:constr type="t" for="ch" forName="rect6ParTx" refType="t" refFor="ch" refForName="rect6"/>
              <dgm:constr type="b" for="ch" forName="rect6ParTx" refType="b" refFor="ch" refForName="rect6"/>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b" refFor="ch" refForName="rect6"/>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10" axis="ch" ptType="node" func="cnt" op="gte" val="7">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l"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l" for="ch" forName="rect7" refType="r" refFor="ch" refForName="space"/>
              <dgm:constr type="r" for="ch" forName="rect7" refType="w"/>
              <dgm:constr type="h" for="ch" forName="rect7" refType="h" refFor="ch" refForName="circle7"/>
              <dgm:constr type="hOff" for="ch" forName="rect7" refType="hOff" refFor="ch" refForName="circle7"/>
              <dgm:constr type="b" for="ch" forName="rect7" refType="b" refFor="ch" refForName="circle7"/>
              <dgm:constr type="l" for="ch" forName="rect7ParTx" refType="r" refFor="ch" refForName="space"/>
              <dgm:constr type="w" for="ch" forName="rect7ParTx" refType="w" refFor="ch" refForName="rect7" fact="0.5"/>
              <dgm:constr type="t" for="ch" forName="rect7ParTx" refType="t" refFor="ch" refForName="rect7"/>
              <dgm:constr type="b" for="ch" forName="rect7ParTx" refType="b" refFor="ch" refForName="rect7"/>
              <dgm:constr type="l" for="ch" forName="rect7ChTx" refType="r" refFor="ch" refForName="rect7ParTx"/>
              <dgm:constr type="w" for="ch" forName="rect7ChTx" refType="w" refFor="ch" refForName="rect7ParTx"/>
              <dgm:constr type="t" for="ch" forName="rect7ChTx" refType="t" refFor="ch" refForName="rect7ParTx"/>
              <dgm:constr type="b" for="ch" forName="rect7ChTx" refType="b" refFor="ch" refForName="rect7ParTx"/>
              <dgm:constr type="l" for="ch" forName="rect7ParTxNoCh" refType="r" refFor="ch" refForName="space"/>
              <dgm:constr type="w" for="ch" forName="rect7ParTxNoCh" refType="w" refFor="ch" refForName="rect7"/>
              <dgm:constr type="t" for="ch" forName="rect7ParTxNoCh" refType="t" refFor="ch" refForName="rect7"/>
              <dgm:constr type="b" for="ch" forName="rect7ParTxNoCh" refType="b" refFor="ch" refForName="rect7"/>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l" for="ch" forName="rect6ParTx" refType="r" refFor="ch" refForName="space"/>
              <dgm:constr type="w" for="ch" forName="rect6ParTx" refType="w" refFor="ch" refForName="rect6" fact="0.5"/>
              <dgm:constr type="t" for="ch" forName="rect6ParTx" refType="t" refFor="ch" refForName="rect6"/>
              <dgm:constr type="b" for="ch" forName="rect6ParTx" refType="t" refFor="ch" refForName="rect7"/>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11">
            <dgm:constrLst/>
          </dgm:else>
        </dgm:choose>
      </dgm:if>
      <dgm:else name="Name12">
        <dgm:choose name="Name13">
          <dgm:if name="Name14" axis="ch" ptType="node" func="cnt" op="equ" val="1">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r" for="ch" forName="rect1ParTx" refType="l" refFor="ch" refForName="space"/>
              <dgm:constr type="w" for="ch" forName="rect1ParTx" refType="w" refFor="ch" refForName="rect1" fact="0.5"/>
              <dgm:constr type="t" for="ch" forName="rect1ParTx" refType="t" refFor="ch" refForName="rect1"/>
              <dgm:constr type="b" for="ch" forName="rect1ParTx" refType="b" refFor="ch" refForName="rect1"/>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15" axis="ch" ptType="node" func="cnt" op="equ" val="2">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r" for="ch" forName="rect2ParTx" refType="l" refFor="ch" refForName="space"/>
              <dgm:constr type="w" for="ch" forName="rect2ParTx" refType="w" refFor="ch" refForName="rect2" fact="0.5"/>
              <dgm:constr type="t" for="ch" forName="rect2ParTx" refType="t" refFor="ch" refForName="rect2"/>
              <dgm:constr type="b" for="ch" forName="rect2ParTx" refType="b" refFor="ch" refForName="rect2"/>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b" refFor="ch" refForName="rect2"/>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16" axis="ch" ptType="node" func="cnt" op="equ" val="3">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r" for="ch" forName="rect3ParTx" refType="l" refFor="ch" refForName="space"/>
              <dgm:constr type="w" for="ch" forName="rect3ParTx" refType="w" refFor="ch" refForName="rect3" fact="0.5"/>
              <dgm:constr type="t" for="ch" forName="rect3ParTx" refType="t" refFor="ch" refForName="rect3"/>
              <dgm:constr type="b" for="ch" forName="rect3ParTx" refType="b" refFor="ch" refForName="rect3"/>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b" refFor="ch" refForName="rect3"/>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17" axis="ch" ptType="node" func="cnt" op="equ" val="4">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r" for="ch" forName="rect4ParTx" refType="l" refFor="ch" refForName="space"/>
              <dgm:constr type="w" for="ch" forName="rect4ParTx" refType="w" refFor="ch" refForName="rect4" fact="0.5"/>
              <dgm:constr type="t" for="ch" forName="rect4ParTx" refType="t" refFor="ch" refForName="rect4"/>
              <dgm:constr type="b" for="ch" forName="rect4ParTx" refType="b" refFor="ch" refForName="rect4"/>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b" refFor="ch" refForName="rect4"/>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18" axis="ch" ptType="node" func="cnt" op="equ" val="5">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r" for="ch" forName="rect5ParTx" refType="l" refFor="ch" refForName="space"/>
              <dgm:constr type="w" for="ch" forName="rect5ParTx" refType="w" refFor="ch" refForName="rect5" fact="0.5"/>
              <dgm:constr type="t" for="ch" forName="rect5ParTx" refType="t" refFor="ch" refForName="rect5"/>
              <dgm:constr type="b" for="ch" forName="rect5ParTx" refType="b" refFor="ch" refForName="rect5"/>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b" refFor="ch" refForName="rect5"/>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19" axis="ch" ptType="node" func="cnt" op="equ" val="6">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r" for="ch" forName="rect6ParTx" refType="l" refFor="ch" refForName="space"/>
              <dgm:constr type="w" for="ch" forName="rect6ParTx" refType="w" refFor="ch" refForName="rect6" fact="0.5"/>
              <dgm:constr type="t" for="ch" forName="rect6ParTx" refType="t" refFor="ch" refForName="rect6"/>
              <dgm:constr type="b" for="ch" forName="rect6ParTx" refType="b" refFor="ch" refForName="rect6"/>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b" refFor="ch" refForName="rect6"/>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20" axis="ch" ptType="node" func="cnt" op="gte" val="7">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r"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r" for="ch" forName="rect7" refType="l" refFor="ch" refForName="space"/>
              <dgm:constr type="l" for="ch" forName="rect7"/>
              <dgm:constr type="h" for="ch" forName="rect7" refType="h" refFor="ch" refForName="circle7"/>
              <dgm:constr type="hOff" for="ch" forName="rect7" refType="hOff" refFor="ch" refForName="circle7"/>
              <dgm:constr type="b" for="ch" forName="rect7" refType="b" refFor="ch" refForName="circle7"/>
              <dgm:constr type="r" for="ch" forName="rect7ParTx" refType="l" refFor="ch" refForName="space"/>
              <dgm:constr type="w" for="ch" forName="rect7ParTx" refType="w" refFor="ch" refForName="rect7" fact="0.5"/>
              <dgm:constr type="t" for="ch" forName="rect7ParTx" refType="t" refFor="ch" refForName="rect7"/>
              <dgm:constr type="b" for="ch" forName="rect7ParTx" refType="b" refFor="ch" refForName="rect7"/>
              <dgm:constr type="r" for="ch" forName="rect7ChTx" refType="l" refFor="ch" refForName="rect7ParTx"/>
              <dgm:constr type="w" for="ch" forName="rect7ChTx" refType="w" refFor="ch" refForName="rect7ParTx"/>
              <dgm:constr type="t" for="ch" forName="rect7ChTx" refType="t" refFor="ch" refForName="rect7ParTx"/>
              <dgm:constr type="b" for="ch" forName="rect7ChTx" refType="b" refFor="ch" refForName="rect7ParTx"/>
              <dgm:constr type="r" for="ch" forName="rect7ParTxNoCh" refType="l" refFor="ch" refForName="space"/>
              <dgm:constr type="w" for="ch" forName="rect7ParTxNoCh" refType="w" refFor="ch" refForName="rect7"/>
              <dgm:constr type="t" for="ch" forName="rect7ParTxNoCh" refType="t" refFor="ch" refForName="rect7"/>
              <dgm:constr type="b" for="ch" forName="rect7ParTxNoCh" refType="b" refFor="ch" refForName="rect7"/>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r" for="ch" forName="rect6ParTx" refType="l" refFor="ch" refForName="space"/>
              <dgm:constr type="w" for="ch" forName="rect6ParTx" refType="w" refFor="ch" refForName="rect6" fact="0.5"/>
              <dgm:constr type="t" for="ch" forName="rect6ParTx" refType="t" refFor="ch" refForName="rect6"/>
              <dgm:constr type="b" for="ch" forName="rect6ParTx" refType="t" refFor="ch" refForName="rect7"/>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21">
            <dgm:constrLst/>
          </dgm:else>
        </dgm:choose>
      </dgm:else>
    </dgm:choose>
    <dgm:ruleLst/>
    <dgm:forEach name="Name22" axis="ch" ptType="node" cnt="1">
      <dgm:layoutNode name="circle1" styleLbl="node1">
        <dgm:alg type="sp"/>
        <dgm:choose name="Name23">
          <dgm:if name="Name24" func="var" arg="dir" op="equ" val="norm">
            <dgm:shape xmlns:r="http://schemas.openxmlformats.org/officeDocument/2006/relationships" type="pie" r:blip="">
              <dgm:adjLst>
                <dgm:adj idx="1" val="90"/>
                <dgm:adj idx="2" val="270"/>
              </dgm:adjLst>
            </dgm:shape>
          </dgm:if>
          <dgm:else name="Name25">
            <dgm:shape xmlns:r="http://schemas.openxmlformats.org/officeDocument/2006/relationships" type="pie" r:blip="">
              <dgm:adjLst>
                <dgm:adj idx="1" val="270"/>
                <dgm:adj idx="2" val="90"/>
              </dgm:adjLst>
            </dgm:shape>
          </dgm:else>
        </dgm:choose>
        <dgm:presOf/>
        <dgm:constrLst/>
        <dgm:ruleLst/>
      </dgm:layoutNode>
      <dgm:layoutNode name="space">
        <dgm:alg type="sp"/>
        <dgm:shape xmlns:r="http://schemas.openxmlformats.org/officeDocument/2006/relationships" r:blip="">
          <dgm:adjLst/>
        </dgm:shape>
        <dgm:presOf/>
        <dgm:constrLst/>
        <dgm:ruleLst/>
      </dgm:layoutNode>
      <dgm:layoutNode name="rect1" styleLbl="alignAcc1">
        <dgm:alg type="sp"/>
        <dgm:shape xmlns:r="http://schemas.openxmlformats.org/officeDocument/2006/relationships" type="rect" r:blip="">
          <dgm:adjLst/>
        </dgm:shape>
        <dgm:presOf axis="self"/>
        <dgm:constrLst/>
        <dgm:ruleLst/>
      </dgm:layoutNode>
    </dgm:forEach>
    <dgm:forEach name="Name26" axis="ch" ptType="node" st="2" cnt="1">
      <dgm:layoutNode name="vertSpace2">
        <dgm:alg type="sp"/>
        <dgm:shape xmlns:r="http://schemas.openxmlformats.org/officeDocument/2006/relationships" type="rect" r:blip="" hideGeom="1">
          <dgm:adjLst/>
        </dgm:shape>
        <dgm:presOf/>
        <dgm:constrLst/>
        <dgm:ruleLst/>
      </dgm:layoutNode>
      <dgm:layoutNode name="circle2" styleLbl="node1">
        <dgm:alg type="sp"/>
        <dgm:choose name="Name27">
          <dgm:if name="Name28" func="var" arg="dir" op="equ" val="norm">
            <dgm:shape xmlns:r="http://schemas.openxmlformats.org/officeDocument/2006/relationships" type="pie" r:blip="">
              <dgm:adjLst>
                <dgm:adj idx="1" val="90"/>
                <dgm:adj idx="2" val="270"/>
              </dgm:adjLst>
            </dgm:shape>
          </dgm:if>
          <dgm:else name="Name29">
            <dgm:shape xmlns:r="http://schemas.openxmlformats.org/officeDocument/2006/relationships" type="pie" r:blip="">
              <dgm:adjLst>
                <dgm:adj idx="1" val="270"/>
                <dgm:adj idx="2" val="90"/>
              </dgm:adjLst>
            </dgm:shape>
          </dgm:else>
        </dgm:choose>
        <dgm:presOf/>
        <dgm:constrLst/>
        <dgm:ruleLst/>
      </dgm:layoutNode>
      <dgm:layoutNode name="rect2" styleLbl="alignAcc1">
        <dgm:alg type="sp"/>
        <dgm:shape xmlns:r="http://schemas.openxmlformats.org/officeDocument/2006/relationships" type="rect" r:blip="">
          <dgm:adjLst/>
        </dgm:shape>
        <dgm:presOf axis="self"/>
        <dgm:constrLst/>
        <dgm:ruleLst/>
      </dgm:layoutNode>
    </dgm:forEach>
    <dgm:forEach name="Name30" axis="ch" ptType="node" st="3" cnt="1">
      <dgm:layoutNode name="vertSpace3">
        <dgm:alg type="sp"/>
        <dgm:shape xmlns:r="http://schemas.openxmlformats.org/officeDocument/2006/relationships" type="rect" r:blip="" hideGeom="1">
          <dgm:adjLst/>
        </dgm:shape>
        <dgm:presOf/>
        <dgm:constrLst/>
        <dgm:ruleLst/>
      </dgm:layoutNode>
      <dgm:layoutNode name="circle3" styleLbl="node1">
        <dgm:alg type="sp"/>
        <dgm:choose name="Name31">
          <dgm:if name="Name32" func="var" arg="dir" op="equ" val="norm">
            <dgm:shape xmlns:r="http://schemas.openxmlformats.org/officeDocument/2006/relationships" type="pie" r:blip="">
              <dgm:adjLst>
                <dgm:adj idx="1" val="90"/>
                <dgm:adj idx="2" val="270"/>
              </dgm:adjLst>
            </dgm:shape>
          </dgm:if>
          <dgm:else name="Name33">
            <dgm:shape xmlns:r="http://schemas.openxmlformats.org/officeDocument/2006/relationships" type="pie" r:blip="">
              <dgm:adjLst>
                <dgm:adj idx="1" val="270"/>
                <dgm:adj idx="2" val="90"/>
              </dgm:adjLst>
            </dgm:shape>
          </dgm:else>
        </dgm:choose>
        <dgm:presOf/>
        <dgm:constrLst/>
        <dgm:ruleLst/>
      </dgm:layoutNode>
      <dgm:layoutNode name="rect3" styleLbl="alignAcc1">
        <dgm:alg type="sp"/>
        <dgm:shape xmlns:r="http://schemas.openxmlformats.org/officeDocument/2006/relationships" type="rect" r:blip="">
          <dgm:adjLst/>
        </dgm:shape>
        <dgm:presOf axis="self"/>
        <dgm:constrLst/>
        <dgm:ruleLst/>
      </dgm:layoutNode>
    </dgm:forEach>
    <dgm:forEach name="Name34" axis="ch" ptType="node" st="4" cnt="1">
      <dgm:layoutNode name="vertSpace4">
        <dgm:alg type="sp"/>
        <dgm:shape xmlns:r="http://schemas.openxmlformats.org/officeDocument/2006/relationships" type="rect" r:blip="" hideGeom="1">
          <dgm:adjLst/>
        </dgm:shape>
        <dgm:presOf/>
        <dgm:constrLst/>
        <dgm:ruleLst/>
      </dgm:layoutNode>
      <dgm:layoutNode name="circle4" styleLbl="node1">
        <dgm:alg type="sp"/>
        <dgm:choose name="Name35">
          <dgm:if name="Name36" func="var" arg="dir" op="equ" val="norm">
            <dgm:shape xmlns:r="http://schemas.openxmlformats.org/officeDocument/2006/relationships" type="pie" r:blip="">
              <dgm:adjLst>
                <dgm:adj idx="1" val="90"/>
                <dgm:adj idx="2" val="270"/>
              </dgm:adjLst>
            </dgm:shape>
          </dgm:if>
          <dgm:else name="Name37">
            <dgm:shape xmlns:r="http://schemas.openxmlformats.org/officeDocument/2006/relationships" type="pie" r:blip="">
              <dgm:adjLst>
                <dgm:adj idx="1" val="270"/>
                <dgm:adj idx="2" val="90"/>
              </dgm:adjLst>
            </dgm:shape>
          </dgm:else>
        </dgm:choose>
        <dgm:presOf/>
        <dgm:constrLst/>
        <dgm:ruleLst/>
      </dgm:layoutNode>
      <dgm:layoutNode name="rect4" styleLbl="alignAcc1">
        <dgm:alg type="sp"/>
        <dgm:shape xmlns:r="http://schemas.openxmlformats.org/officeDocument/2006/relationships" type="rect" r:blip="">
          <dgm:adjLst/>
        </dgm:shape>
        <dgm:presOf axis="self"/>
        <dgm:constrLst/>
        <dgm:ruleLst/>
      </dgm:layoutNode>
    </dgm:forEach>
    <dgm:forEach name="Name38" axis="ch" ptType="node" st="5" cnt="1">
      <dgm:layoutNode name="vertSpace5">
        <dgm:alg type="sp"/>
        <dgm:shape xmlns:r="http://schemas.openxmlformats.org/officeDocument/2006/relationships" type="rect" r:blip="" hideGeom="1">
          <dgm:adjLst/>
        </dgm:shape>
        <dgm:presOf/>
        <dgm:constrLst/>
        <dgm:ruleLst/>
      </dgm:layoutNode>
      <dgm:layoutNode name="circle5" styleLbl="node1">
        <dgm:alg type="sp"/>
        <dgm:choose name="Name39">
          <dgm:if name="Name40" func="var" arg="dir" op="equ" val="norm">
            <dgm:shape xmlns:r="http://schemas.openxmlformats.org/officeDocument/2006/relationships" type="pie" r:blip="">
              <dgm:adjLst>
                <dgm:adj idx="1" val="90"/>
                <dgm:adj idx="2" val="270"/>
              </dgm:adjLst>
            </dgm:shape>
          </dgm:if>
          <dgm:else name="Name41">
            <dgm:shape xmlns:r="http://schemas.openxmlformats.org/officeDocument/2006/relationships" type="pie" r:blip="">
              <dgm:adjLst>
                <dgm:adj idx="1" val="270"/>
                <dgm:adj idx="2" val="90"/>
              </dgm:adjLst>
            </dgm:shape>
          </dgm:else>
        </dgm:choose>
        <dgm:presOf/>
        <dgm:constrLst/>
        <dgm:ruleLst/>
      </dgm:layoutNode>
      <dgm:layoutNode name="rect5" styleLbl="alignAcc1">
        <dgm:alg type="sp"/>
        <dgm:shape xmlns:r="http://schemas.openxmlformats.org/officeDocument/2006/relationships" type="rect" r:blip="">
          <dgm:adjLst/>
        </dgm:shape>
        <dgm:presOf axis="self"/>
        <dgm:constrLst/>
        <dgm:ruleLst/>
      </dgm:layoutNode>
    </dgm:forEach>
    <dgm:forEach name="Name42" axis="ch" ptType="node" st="6" cnt="1">
      <dgm:layoutNode name="vertSpace6">
        <dgm:alg type="sp"/>
        <dgm:shape xmlns:r="http://schemas.openxmlformats.org/officeDocument/2006/relationships" type="rect" r:blip="" hideGeom="1">
          <dgm:adjLst/>
        </dgm:shape>
        <dgm:presOf/>
        <dgm:constrLst/>
        <dgm:ruleLst/>
      </dgm:layoutNode>
      <dgm:layoutNode name="circle6" styleLbl="node1">
        <dgm:alg type="sp"/>
        <dgm:choose name="Name43">
          <dgm:if name="Name44" func="var" arg="dir" op="equ" val="norm">
            <dgm:shape xmlns:r="http://schemas.openxmlformats.org/officeDocument/2006/relationships" type="pie" r:blip="">
              <dgm:adjLst>
                <dgm:adj idx="1" val="90"/>
                <dgm:adj idx="2" val="270"/>
              </dgm:adjLst>
            </dgm:shape>
          </dgm:if>
          <dgm:else name="Name45">
            <dgm:shape xmlns:r="http://schemas.openxmlformats.org/officeDocument/2006/relationships" type="pie" r:blip="">
              <dgm:adjLst>
                <dgm:adj idx="1" val="270"/>
                <dgm:adj idx="2" val="90"/>
              </dgm:adjLst>
            </dgm:shape>
          </dgm:else>
        </dgm:choose>
        <dgm:presOf/>
        <dgm:constrLst/>
        <dgm:ruleLst/>
      </dgm:layoutNode>
      <dgm:layoutNode name="rect6" styleLbl="alignAcc1">
        <dgm:alg type="sp"/>
        <dgm:shape xmlns:r="http://schemas.openxmlformats.org/officeDocument/2006/relationships" type="rect" r:blip="">
          <dgm:adjLst/>
        </dgm:shape>
        <dgm:presOf axis="self"/>
        <dgm:constrLst/>
        <dgm:ruleLst/>
      </dgm:layoutNode>
    </dgm:forEach>
    <dgm:forEach name="Name46" axis="ch" ptType="node" st="7" cnt="1">
      <dgm:layoutNode name="vertSpace7">
        <dgm:alg type="sp"/>
        <dgm:shape xmlns:r="http://schemas.openxmlformats.org/officeDocument/2006/relationships" type="rect" r:blip="" hideGeom="1">
          <dgm:adjLst/>
        </dgm:shape>
        <dgm:presOf/>
        <dgm:constrLst/>
        <dgm:ruleLst/>
      </dgm:layoutNode>
      <dgm:layoutNode name="circle7" styleLbl="node1">
        <dgm:alg type="sp"/>
        <dgm:choose name="Name47">
          <dgm:if name="Name48" func="var" arg="dir" op="equ" val="norm">
            <dgm:shape xmlns:r="http://schemas.openxmlformats.org/officeDocument/2006/relationships" type="pie" r:blip="">
              <dgm:adjLst>
                <dgm:adj idx="1" val="90"/>
                <dgm:adj idx="2" val="270"/>
              </dgm:adjLst>
            </dgm:shape>
          </dgm:if>
          <dgm:else name="Name49">
            <dgm:shape xmlns:r="http://schemas.openxmlformats.org/officeDocument/2006/relationships" type="pie" r:blip="">
              <dgm:adjLst>
                <dgm:adj idx="1" val="270"/>
                <dgm:adj idx="2" val="90"/>
              </dgm:adjLst>
            </dgm:shape>
          </dgm:else>
        </dgm:choose>
        <dgm:presOf/>
        <dgm:constrLst/>
        <dgm:ruleLst/>
      </dgm:layoutNode>
      <dgm:layoutNode name="rect7" styleLbl="alignAcc1">
        <dgm:alg type="sp"/>
        <dgm:shape xmlns:r="http://schemas.openxmlformats.org/officeDocument/2006/relationships" type="rect" r:blip="">
          <dgm:adjLst/>
        </dgm:shape>
        <dgm:presOf axis="self"/>
        <dgm:constrLst/>
        <dgm:ruleLst/>
      </dgm:layoutNode>
    </dgm:forEach>
    <dgm:forEach name="Name50" axis="ch" ptType="node" cnt="1">
      <dgm:choose name="Name51">
        <dgm:if name="Name52" axis="root des" ptType="all node" func="maxDepth" op="gte" val="2">
          <dgm:layoutNode name="rect1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1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3">
          <dgm:layoutNode name="rect1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4" axis="ch" ptType="node" st="2" cnt="1">
      <dgm:choose name="Name55">
        <dgm:if name="Name56" axis="root des" ptType="all node" func="maxDepth" op="gte" val="2">
          <dgm:layoutNode name="rect2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2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7">
          <dgm:layoutNode name="rect2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8" axis="ch" ptType="node" st="3" cnt="1">
      <dgm:choose name="Name59">
        <dgm:if name="Name60" axis="root des" ptType="all node" func="maxDepth" op="gte" val="2">
          <dgm:layoutNode name="rect3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3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1">
          <dgm:layoutNode name="rect3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2" axis="ch" ptType="node" st="4" cnt="1">
      <dgm:choose name="Name63">
        <dgm:if name="Name64" axis="root des" ptType="all node" func="maxDepth" op="gte" val="2">
          <dgm:layoutNode name="rect4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4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5">
          <dgm:layoutNode name="rect4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6" axis="ch" ptType="node" st="5" cnt="1">
      <dgm:choose name="Name67">
        <dgm:if name="Name68" axis="root des" ptType="all node" func="maxDepth" op="gte" val="2">
          <dgm:layoutNode name="rect5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5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9">
          <dgm:layoutNode name="rect5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0" axis="ch" ptType="node" st="6" cnt="1">
      <dgm:choose name="Name71">
        <dgm:if name="Name72" axis="root des" ptType="all node" func="maxDepth" op="gte" val="2">
          <dgm:layoutNode name="rect6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6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3">
          <dgm:layoutNode name="rect6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4" axis="ch" ptType="node" st="7" cnt="1">
      <dgm:choose name="Name75">
        <dgm:if name="Name76" axis="root des" ptType="all node" func="maxDepth" op="gte" val="2">
          <dgm:layoutNode name="rect7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7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7">
          <dgm:layoutNode name="rect7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target3">
  <dgm:title val=""/>
  <dgm:desc val=""/>
  <dgm:catLst>
    <dgm:cat type="relationship" pri="11000"/>
    <dgm:cat type="list" pri="22000"/>
    <dgm:cat type="convert"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tyleData>
  <dgm:clr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clrData>
  <dgm:layoutNode name="Name0">
    <dgm:varLst>
      <dgm:chMax val="7"/>
      <dgm:dir/>
      <dgm:animLvl val="lvl"/>
      <dgm:resizeHandles val="exact"/>
    </dgm:varLst>
    <dgm:alg type="composite"/>
    <dgm:shape xmlns:r="http://schemas.openxmlformats.org/officeDocument/2006/relationships" r:blip="">
      <dgm:adjLst/>
    </dgm:shape>
    <dgm:presOf/>
    <dgm:choose name="Name1">
      <dgm:if name="Name2" func="var" arg="dir" op="equ" val="norm">
        <dgm:choose name="Name3">
          <dgm:if name="Name4" axis="ch" ptType="node" func="cnt" op="equ" val="1">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rect1ParTx" refType="r" refFor="ch" refForName="space"/>
              <dgm:constr type="w" for="ch" forName="rect1ParTx" refType="w" refFor="ch" refForName="rect1" fact="0.5"/>
              <dgm:constr type="t" for="ch" forName="rect1ParTx" refType="t" refFor="ch" refForName="rect1"/>
              <dgm:constr type="b" for="ch" forName="rect1ParTx" refType="b" refFor="ch" refForName="rect1"/>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5" axis="ch" ptType="node" func="cnt" op="equ" val="2">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rect2ParTx" refType="r" refFor="ch" refForName="space"/>
              <dgm:constr type="w" for="ch" forName="rect2ParTx" refType="w" refFor="ch" refForName="rect2" fact="0.5"/>
              <dgm:constr type="t" for="ch" forName="rect2ParTx" refType="t" refFor="ch" refForName="rect2"/>
              <dgm:constr type="b" for="ch" forName="rect2ParTx" refType="b" refFor="ch" refForName="rect2"/>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b" refFor="ch" refForName="rect2"/>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6" axis="ch" ptType="node" func="cnt" op="equ" val="3">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rect3ParTx" refType="r" refFor="ch" refForName="space"/>
              <dgm:constr type="w" for="ch" forName="rect3ParTx" refType="w" refFor="ch" refForName="rect3" fact="0.5"/>
              <dgm:constr type="t" for="ch" forName="rect3ParTx" refType="t" refFor="ch" refForName="rect3"/>
              <dgm:constr type="b" for="ch" forName="rect3ParTx" refType="b" refFor="ch" refForName="rect3"/>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b" refFor="ch" refForName="rect3"/>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7" axis="ch" ptType="node" func="cnt" op="equ" val="4">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rect4ParTx" refType="r" refFor="ch" refForName="space"/>
              <dgm:constr type="w" for="ch" forName="rect4ParTx" refType="w" refFor="ch" refForName="rect4" fact="0.5"/>
              <dgm:constr type="t" for="ch" forName="rect4ParTx" refType="t" refFor="ch" refForName="rect4"/>
              <dgm:constr type="b" for="ch" forName="rect4ParTx" refType="b" refFor="ch" refForName="rect4"/>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b" refFor="ch" refForName="rect4"/>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8" axis="ch" ptType="node" func="cnt" op="equ" val="5">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rect5ParTx" refType="r" refFor="ch" refForName="space"/>
              <dgm:constr type="w" for="ch" forName="rect5ParTx" refType="w" refFor="ch" refForName="rect5" fact="0.5"/>
              <dgm:constr type="t" for="ch" forName="rect5ParTx" refType="t" refFor="ch" refForName="rect5"/>
              <dgm:constr type="b" for="ch" forName="rect5ParTx" refType="b" refFor="ch" refForName="rect5"/>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b" refFor="ch" refForName="rect5"/>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9" axis="ch" ptType="node" func="cnt" op="equ" val="6">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rect6ParTx" refType="r" refFor="ch" refForName="space"/>
              <dgm:constr type="w" for="ch" forName="rect6ParTx" refType="w" refFor="ch" refForName="rect6" fact="0.5"/>
              <dgm:constr type="t" for="ch" forName="rect6ParTx" refType="t" refFor="ch" refForName="rect6"/>
              <dgm:constr type="b" for="ch" forName="rect6ParTx" refType="b" refFor="ch" refForName="rect6"/>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b" refFor="ch" refForName="rect6"/>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10" axis="ch" ptType="node" func="cnt" op="gte" val="7">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l"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l" for="ch" forName="rect7" refType="r" refFor="ch" refForName="space"/>
              <dgm:constr type="r" for="ch" forName="rect7" refType="w"/>
              <dgm:constr type="h" for="ch" forName="rect7" refType="h" refFor="ch" refForName="circle7"/>
              <dgm:constr type="hOff" for="ch" forName="rect7" refType="hOff" refFor="ch" refForName="circle7"/>
              <dgm:constr type="b" for="ch" forName="rect7" refType="b" refFor="ch" refForName="circle7"/>
              <dgm:constr type="l" for="ch" forName="rect7ParTx" refType="r" refFor="ch" refForName="space"/>
              <dgm:constr type="w" for="ch" forName="rect7ParTx" refType="w" refFor="ch" refForName="rect7" fact="0.5"/>
              <dgm:constr type="t" for="ch" forName="rect7ParTx" refType="t" refFor="ch" refForName="rect7"/>
              <dgm:constr type="b" for="ch" forName="rect7ParTx" refType="b" refFor="ch" refForName="rect7"/>
              <dgm:constr type="l" for="ch" forName="rect7ChTx" refType="r" refFor="ch" refForName="rect7ParTx"/>
              <dgm:constr type="w" for="ch" forName="rect7ChTx" refType="w" refFor="ch" refForName="rect7ParTx"/>
              <dgm:constr type="t" for="ch" forName="rect7ChTx" refType="t" refFor="ch" refForName="rect7ParTx"/>
              <dgm:constr type="b" for="ch" forName="rect7ChTx" refType="b" refFor="ch" refForName="rect7ParTx"/>
              <dgm:constr type="l" for="ch" forName="rect7ParTxNoCh" refType="r" refFor="ch" refForName="space"/>
              <dgm:constr type="w" for="ch" forName="rect7ParTxNoCh" refType="w" refFor="ch" refForName="rect7"/>
              <dgm:constr type="t" for="ch" forName="rect7ParTxNoCh" refType="t" refFor="ch" refForName="rect7"/>
              <dgm:constr type="b" for="ch" forName="rect7ParTxNoCh" refType="b" refFor="ch" refForName="rect7"/>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l" for="ch" forName="rect6ParTx" refType="r" refFor="ch" refForName="space"/>
              <dgm:constr type="w" for="ch" forName="rect6ParTx" refType="w" refFor="ch" refForName="rect6" fact="0.5"/>
              <dgm:constr type="t" for="ch" forName="rect6ParTx" refType="t" refFor="ch" refForName="rect6"/>
              <dgm:constr type="b" for="ch" forName="rect6ParTx" refType="t" refFor="ch" refForName="rect7"/>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11">
            <dgm:constrLst/>
          </dgm:else>
        </dgm:choose>
      </dgm:if>
      <dgm:else name="Name12">
        <dgm:choose name="Name13">
          <dgm:if name="Name14" axis="ch" ptType="node" func="cnt" op="equ" val="1">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r" for="ch" forName="rect1ParTx" refType="l" refFor="ch" refForName="space"/>
              <dgm:constr type="w" for="ch" forName="rect1ParTx" refType="w" refFor="ch" refForName="rect1" fact="0.5"/>
              <dgm:constr type="t" for="ch" forName="rect1ParTx" refType="t" refFor="ch" refForName="rect1"/>
              <dgm:constr type="b" for="ch" forName="rect1ParTx" refType="b" refFor="ch" refForName="rect1"/>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15" axis="ch" ptType="node" func="cnt" op="equ" val="2">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r" for="ch" forName="rect2ParTx" refType="l" refFor="ch" refForName="space"/>
              <dgm:constr type="w" for="ch" forName="rect2ParTx" refType="w" refFor="ch" refForName="rect2" fact="0.5"/>
              <dgm:constr type="t" for="ch" forName="rect2ParTx" refType="t" refFor="ch" refForName="rect2"/>
              <dgm:constr type="b" for="ch" forName="rect2ParTx" refType="b" refFor="ch" refForName="rect2"/>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b" refFor="ch" refForName="rect2"/>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16" axis="ch" ptType="node" func="cnt" op="equ" val="3">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r" for="ch" forName="rect3ParTx" refType="l" refFor="ch" refForName="space"/>
              <dgm:constr type="w" for="ch" forName="rect3ParTx" refType="w" refFor="ch" refForName="rect3" fact="0.5"/>
              <dgm:constr type="t" for="ch" forName="rect3ParTx" refType="t" refFor="ch" refForName="rect3"/>
              <dgm:constr type="b" for="ch" forName="rect3ParTx" refType="b" refFor="ch" refForName="rect3"/>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b" refFor="ch" refForName="rect3"/>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17" axis="ch" ptType="node" func="cnt" op="equ" val="4">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r" for="ch" forName="rect4ParTx" refType="l" refFor="ch" refForName="space"/>
              <dgm:constr type="w" for="ch" forName="rect4ParTx" refType="w" refFor="ch" refForName="rect4" fact="0.5"/>
              <dgm:constr type="t" for="ch" forName="rect4ParTx" refType="t" refFor="ch" refForName="rect4"/>
              <dgm:constr type="b" for="ch" forName="rect4ParTx" refType="b" refFor="ch" refForName="rect4"/>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b" refFor="ch" refForName="rect4"/>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18" axis="ch" ptType="node" func="cnt" op="equ" val="5">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r" for="ch" forName="rect5ParTx" refType="l" refFor="ch" refForName="space"/>
              <dgm:constr type="w" for="ch" forName="rect5ParTx" refType="w" refFor="ch" refForName="rect5" fact="0.5"/>
              <dgm:constr type="t" for="ch" forName="rect5ParTx" refType="t" refFor="ch" refForName="rect5"/>
              <dgm:constr type="b" for="ch" forName="rect5ParTx" refType="b" refFor="ch" refForName="rect5"/>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b" refFor="ch" refForName="rect5"/>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19" axis="ch" ptType="node" func="cnt" op="equ" val="6">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r" for="ch" forName="rect6ParTx" refType="l" refFor="ch" refForName="space"/>
              <dgm:constr type="w" for="ch" forName="rect6ParTx" refType="w" refFor="ch" refForName="rect6" fact="0.5"/>
              <dgm:constr type="t" for="ch" forName="rect6ParTx" refType="t" refFor="ch" refForName="rect6"/>
              <dgm:constr type="b" for="ch" forName="rect6ParTx" refType="b" refFor="ch" refForName="rect6"/>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b" refFor="ch" refForName="rect6"/>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20" axis="ch" ptType="node" func="cnt" op="gte" val="7">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r"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r" for="ch" forName="rect7" refType="l" refFor="ch" refForName="space"/>
              <dgm:constr type="l" for="ch" forName="rect7"/>
              <dgm:constr type="h" for="ch" forName="rect7" refType="h" refFor="ch" refForName="circle7"/>
              <dgm:constr type="hOff" for="ch" forName="rect7" refType="hOff" refFor="ch" refForName="circle7"/>
              <dgm:constr type="b" for="ch" forName="rect7" refType="b" refFor="ch" refForName="circle7"/>
              <dgm:constr type="r" for="ch" forName="rect7ParTx" refType="l" refFor="ch" refForName="space"/>
              <dgm:constr type="w" for="ch" forName="rect7ParTx" refType="w" refFor="ch" refForName="rect7" fact="0.5"/>
              <dgm:constr type="t" for="ch" forName="rect7ParTx" refType="t" refFor="ch" refForName="rect7"/>
              <dgm:constr type="b" for="ch" forName="rect7ParTx" refType="b" refFor="ch" refForName="rect7"/>
              <dgm:constr type="r" for="ch" forName="rect7ChTx" refType="l" refFor="ch" refForName="rect7ParTx"/>
              <dgm:constr type="w" for="ch" forName="rect7ChTx" refType="w" refFor="ch" refForName="rect7ParTx"/>
              <dgm:constr type="t" for="ch" forName="rect7ChTx" refType="t" refFor="ch" refForName="rect7ParTx"/>
              <dgm:constr type="b" for="ch" forName="rect7ChTx" refType="b" refFor="ch" refForName="rect7ParTx"/>
              <dgm:constr type="r" for="ch" forName="rect7ParTxNoCh" refType="l" refFor="ch" refForName="space"/>
              <dgm:constr type="w" for="ch" forName="rect7ParTxNoCh" refType="w" refFor="ch" refForName="rect7"/>
              <dgm:constr type="t" for="ch" forName="rect7ParTxNoCh" refType="t" refFor="ch" refForName="rect7"/>
              <dgm:constr type="b" for="ch" forName="rect7ParTxNoCh" refType="b" refFor="ch" refForName="rect7"/>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r" for="ch" forName="rect6ParTx" refType="l" refFor="ch" refForName="space"/>
              <dgm:constr type="w" for="ch" forName="rect6ParTx" refType="w" refFor="ch" refForName="rect6" fact="0.5"/>
              <dgm:constr type="t" for="ch" forName="rect6ParTx" refType="t" refFor="ch" refForName="rect6"/>
              <dgm:constr type="b" for="ch" forName="rect6ParTx" refType="t" refFor="ch" refForName="rect7"/>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21">
            <dgm:constrLst/>
          </dgm:else>
        </dgm:choose>
      </dgm:else>
    </dgm:choose>
    <dgm:ruleLst/>
    <dgm:forEach name="Name22" axis="ch" ptType="node" cnt="1">
      <dgm:layoutNode name="circle1" styleLbl="node1">
        <dgm:alg type="sp"/>
        <dgm:choose name="Name23">
          <dgm:if name="Name24" func="var" arg="dir" op="equ" val="norm">
            <dgm:shape xmlns:r="http://schemas.openxmlformats.org/officeDocument/2006/relationships" type="pie" r:blip="">
              <dgm:adjLst>
                <dgm:adj idx="1" val="90"/>
                <dgm:adj idx="2" val="270"/>
              </dgm:adjLst>
            </dgm:shape>
          </dgm:if>
          <dgm:else name="Name25">
            <dgm:shape xmlns:r="http://schemas.openxmlformats.org/officeDocument/2006/relationships" type="pie" r:blip="">
              <dgm:adjLst>
                <dgm:adj idx="1" val="270"/>
                <dgm:adj idx="2" val="90"/>
              </dgm:adjLst>
            </dgm:shape>
          </dgm:else>
        </dgm:choose>
        <dgm:presOf/>
        <dgm:constrLst/>
        <dgm:ruleLst/>
      </dgm:layoutNode>
      <dgm:layoutNode name="space">
        <dgm:alg type="sp"/>
        <dgm:shape xmlns:r="http://schemas.openxmlformats.org/officeDocument/2006/relationships" r:blip="">
          <dgm:adjLst/>
        </dgm:shape>
        <dgm:presOf/>
        <dgm:constrLst/>
        <dgm:ruleLst/>
      </dgm:layoutNode>
      <dgm:layoutNode name="rect1" styleLbl="alignAcc1">
        <dgm:alg type="sp"/>
        <dgm:shape xmlns:r="http://schemas.openxmlformats.org/officeDocument/2006/relationships" type="rect" r:blip="">
          <dgm:adjLst/>
        </dgm:shape>
        <dgm:presOf axis="self"/>
        <dgm:constrLst/>
        <dgm:ruleLst/>
      </dgm:layoutNode>
    </dgm:forEach>
    <dgm:forEach name="Name26" axis="ch" ptType="node" st="2" cnt="1">
      <dgm:layoutNode name="vertSpace2">
        <dgm:alg type="sp"/>
        <dgm:shape xmlns:r="http://schemas.openxmlformats.org/officeDocument/2006/relationships" type="rect" r:blip="" hideGeom="1">
          <dgm:adjLst/>
        </dgm:shape>
        <dgm:presOf/>
        <dgm:constrLst/>
        <dgm:ruleLst/>
      </dgm:layoutNode>
      <dgm:layoutNode name="circle2" styleLbl="node1">
        <dgm:alg type="sp"/>
        <dgm:choose name="Name27">
          <dgm:if name="Name28" func="var" arg="dir" op="equ" val="norm">
            <dgm:shape xmlns:r="http://schemas.openxmlformats.org/officeDocument/2006/relationships" type="pie" r:blip="">
              <dgm:adjLst>
                <dgm:adj idx="1" val="90"/>
                <dgm:adj idx="2" val="270"/>
              </dgm:adjLst>
            </dgm:shape>
          </dgm:if>
          <dgm:else name="Name29">
            <dgm:shape xmlns:r="http://schemas.openxmlformats.org/officeDocument/2006/relationships" type="pie" r:blip="">
              <dgm:adjLst>
                <dgm:adj idx="1" val="270"/>
                <dgm:adj idx="2" val="90"/>
              </dgm:adjLst>
            </dgm:shape>
          </dgm:else>
        </dgm:choose>
        <dgm:presOf/>
        <dgm:constrLst/>
        <dgm:ruleLst/>
      </dgm:layoutNode>
      <dgm:layoutNode name="rect2" styleLbl="alignAcc1">
        <dgm:alg type="sp"/>
        <dgm:shape xmlns:r="http://schemas.openxmlformats.org/officeDocument/2006/relationships" type="rect" r:blip="">
          <dgm:adjLst/>
        </dgm:shape>
        <dgm:presOf axis="self"/>
        <dgm:constrLst/>
        <dgm:ruleLst/>
      </dgm:layoutNode>
    </dgm:forEach>
    <dgm:forEach name="Name30" axis="ch" ptType="node" st="3" cnt="1">
      <dgm:layoutNode name="vertSpace3">
        <dgm:alg type="sp"/>
        <dgm:shape xmlns:r="http://schemas.openxmlformats.org/officeDocument/2006/relationships" type="rect" r:blip="" hideGeom="1">
          <dgm:adjLst/>
        </dgm:shape>
        <dgm:presOf/>
        <dgm:constrLst/>
        <dgm:ruleLst/>
      </dgm:layoutNode>
      <dgm:layoutNode name="circle3" styleLbl="node1">
        <dgm:alg type="sp"/>
        <dgm:choose name="Name31">
          <dgm:if name="Name32" func="var" arg="dir" op="equ" val="norm">
            <dgm:shape xmlns:r="http://schemas.openxmlformats.org/officeDocument/2006/relationships" type="pie" r:blip="">
              <dgm:adjLst>
                <dgm:adj idx="1" val="90"/>
                <dgm:adj idx="2" val="270"/>
              </dgm:adjLst>
            </dgm:shape>
          </dgm:if>
          <dgm:else name="Name33">
            <dgm:shape xmlns:r="http://schemas.openxmlformats.org/officeDocument/2006/relationships" type="pie" r:blip="">
              <dgm:adjLst>
                <dgm:adj idx="1" val="270"/>
                <dgm:adj idx="2" val="90"/>
              </dgm:adjLst>
            </dgm:shape>
          </dgm:else>
        </dgm:choose>
        <dgm:presOf/>
        <dgm:constrLst/>
        <dgm:ruleLst/>
      </dgm:layoutNode>
      <dgm:layoutNode name="rect3" styleLbl="alignAcc1">
        <dgm:alg type="sp"/>
        <dgm:shape xmlns:r="http://schemas.openxmlformats.org/officeDocument/2006/relationships" type="rect" r:blip="">
          <dgm:adjLst/>
        </dgm:shape>
        <dgm:presOf axis="self"/>
        <dgm:constrLst/>
        <dgm:ruleLst/>
      </dgm:layoutNode>
    </dgm:forEach>
    <dgm:forEach name="Name34" axis="ch" ptType="node" st="4" cnt="1">
      <dgm:layoutNode name="vertSpace4">
        <dgm:alg type="sp"/>
        <dgm:shape xmlns:r="http://schemas.openxmlformats.org/officeDocument/2006/relationships" type="rect" r:blip="" hideGeom="1">
          <dgm:adjLst/>
        </dgm:shape>
        <dgm:presOf/>
        <dgm:constrLst/>
        <dgm:ruleLst/>
      </dgm:layoutNode>
      <dgm:layoutNode name="circle4" styleLbl="node1">
        <dgm:alg type="sp"/>
        <dgm:choose name="Name35">
          <dgm:if name="Name36" func="var" arg="dir" op="equ" val="norm">
            <dgm:shape xmlns:r="http://schemas.openxmlformats.org/officeDocument/2006/relationships" type="pie" r:blip="">
              <dgm:adjLst>
                <dgm:adj idx="1" val="90"/>
                <dgm:adj idx="2" val="270"/>
              </dgm:adjLst>
            </dgm:shape>
          </dgm:if>
          <dgm:else name="Name37">
            <dgm:shape xmlns:r="http://schemas.openxmlformats.org/officeDocument/2006/relationships" type="pie" r:blip="">
              <dgm:adjLst>
                <dgm:adj idx="1" val="270"/>
                <dgm:adj idx="2" val="90"/>
              </dgm:adjLst>
            </dgm:shape>
          </dgm:else>
        </dgm:choose>
        <dgm:presOf/>
        <dgm:constrLst/>
        <dgm:ruleLst/>
      </dgm:layoutNode>
      <dgm:layoutNode name="rect4" styleLbl="alignAcc1">
        <dgm:alg type="sp"/>
        <dgm:shape xmlns:r="http://schemas.openxmlformats.org/officeDocument/2006/relationships" type="rect" r:blip="">
          <dgm:adjLst/>
        </dgm:shape>
        <dgm:presOf axis="self"/>
        <dgm:constrLst/>
        <dgm:ruleLst/>
      </dgm:layoutNode>
    </dgm:forEach>
    <dgm:forEach name="Name38" axis="ch" ptType="node" st="5" cnt="1">
      <dgm:layoutNode name="vertSpace5">
        <dgm:alg type="sp"/>
        <dgm:shape xmlns:r="http://schemas.openxmlformats.org/officeDocument/2006/relationships" type="rect" r:blip="" hideGeom="1">
          <dgm:adjLst/>
        </dgm:shape>
        <dgm:presOf/>
        <dgm:constrLst/>
        <dgm:ruleLst/>
      </dgm:layoutNode>
      <dgm:layoutNode name="circle5" styleLbl="node1">
        <dgm:alg type="sp"/>
        <dgm:choose name="Name39">
          <dgm:if name="Name40" func="var" arg="dir" op="equ" val="norm">
            <dgm:shape xmlns:r="http://schemas.openxmlformats.org/officeDocument/2006/relationships" type="pie" r:blip="">
              <dgm:adjLst>
                <dgm:adj idx="1" val="90"/>
                <dgm:adj idx="2" val="270"/>
              </dgm:adjLst>
            </dgm:shape>
          </dgm:if>
          <dgm:else name="Name41">
            <dgm:shape xmlns:r="http://schemas.openxmlformats.org/officeDocument/2006/relationships" type="pie" r:blip="">
              <dgm:adjLst>
                <dgm:adj idx="1" val="270"/>
                <dgm:adj idx="2" val="90"/>
              </dgm:adjLst>
            </dgm:shape>
          </dgm:else>
        </dgm:choose>
        <dgm:presOf/>
        <dgm:constrLst/>
        <dgm:ruleLst/>
      </dgm:layoutNode>
      <dgm:layoutNode name="rect5" styleLbl="alignAcc1">
        <dgm:alg type="sp"/>
        <dgm:shape xmlns:r="http://schemas.openxmlformats.org/officeDocument/2006/relationships" type="rect" r:blip="">
          <dgm:adjLst/>
        </dgm:shape>
        <dgm:presOf axis="self"/>
        <dgm:constrLst/>
        <dgm:ruleLst/>
      </dgm:layoutNode>
    </dgm:forEach>
    <dgm:forEach name="Name42" axis="ch" ptType="node" st="6" cnt="1">
      <dgm:layoutNode name="vertSpace6">
        <dgm:alg type="sp"/>
        <dgm:shape xmlns:r="http://schemas.openxmlformats.org/officeDocument/2006/relationships" type="rect" r:blip="" hideGeom="1">
          <dgm:adjLst/>
        </dgm:shape>
        <dgm:presOf/>
        <dgm:constrLst/>
        <dgm:ruleLst/>
      </dgm:layoutNode>
      <dgm:layoutNode name="circle6" styleLbl="node1">
        <dgm:alg type="sp"/>
        <dgm:choose name="Name43">
          <dgm:if name="Name44" func="var" arg="dir" op="equ" val="norm">
            <dgm:shape xmlns:r="http://schemas.openxmlformats.org/officeDocument/2006/relationships" type="pie" r:blip="">
              <dgm:adjLst>
                <dgm:adj idx="1" val="90"/>
                <dgm:adj idx="2" val="270"/>
              </dgm:adjLst>
            </dgm:shape>
          </dgm:if>
          <dgm:else name="Name45">
            <dgm:shape xmlns:r="http://schemas.openxmlformats.org/officeDocument/2006/relationships" type="pie" r:blip="">
              <dgm:adjLst>
                <dgm:adj idx="1" val="270"/>
                <dgm:adj idx="2" val="90"/>
              </dgm:adjLst>
            </dgm:shape>
          </dgm:else>
        </dgm:choose>
        <dgm:presOf/>
        <dgm:constrLst/>
        <dgm:ruleLst/>
      </dgm:layoutNode>
      <dgm:layoutNode name="rect6" styleLbl="alignAcc1">
        <dgm:alg type="sp"/>
        <dgm:shape xmlns:r="http://schemas.openxmlformats.org/officeDocument/2006/relationships" type="rect" r:blip="">
          <dgm:adjLst/>
        </dgm:shape>
        <dgm:presOf axis="self"/>
        <dgm:constrLst/>
        <dgm:ruleLst/>
      </dgm:layoutNode>
    </dgm:forEach>
    <dgm:forEach name="Name46" axis="ch" ptType="node" st="7" cnt="1">
      <dgm:layoutNode name="vertSpace7">
        <dgm:alg type="sp"/>
        <dgm:shape xmlns:r="http://schemas.openxmlformats.org/officeDocument/2006/relationships" type="rect" r:blip="" hideGeom="1">
          <dgm:adjLst/>
        </dgm:shape>
        <dgm:presOf/>
        <dgm:constrLst/>
        <dgm:ruleLst/>
      </dgm:layoutNode>
      <dgm:layoutNode name="circle7" styleLbl="node1">
        <dgm:alg type="sp"/>
        <dgm:choose name="Name47">
          <dgm:if name="Name48" func="var" arg="dir" op="equ" val="norm">
            <dgm:shape xmlns:r="http://schemas.openxmlformats.org/officeDocument/2006/relationships" type="pie" r:blip="">
              <dgm:adjLst>
                <dgm:adj idx="1" val="90"/>
                <dgm:adj idx="2" val="270"/>
              </dgm:adjLst>
            </dgm:shape>
          </dgm:if>
          <dgm:else name="Name49">
            <dgm:shape xmlns:r="http://schemas.openxmlformats.org/officeDocument/2006/relationships" type="pie" r:blip="">
              <dgm:adjLst>
                <dgm:adj idx="1" val="270"/>
                <dgm:adj idx="2" val="90"/>
              </dgm:adjLst>
            </dgm:shape>
          </dgm:else>
        </dgm:choose>
        <dgm:presOf/>
        <dgm:constrLst/>
        <dgm:ruleLst/>
      </dgm:layoutNode>
      <dgm:layoutNode name="rect7" styleLbl="alignAcc1">
        <dgm:alg type="sp"/>
        <dgm:shape xmlns:r="http://schemas.openxmlformats.org/officeDocument/2006/relationships" type="rect" r:blip="">
          <dgm:adjLst/>
        </dgm:shape>
        <dgm:presOf axis="self"/>
        <dgm:constrLst/>
        <dgm:ruleLst/>
      </dgm:layoutNode>
    </dgm:forEach>
    <dgm:forEach name="Name50" axis="ch" ptType="node" cnt="1">
      <dgm:choose name="Name51">
        <dgm:if name="Name52" axis="root des" ptType="all node" func="maxDepth" op="gte" val="2">
          <dgm:layoutNode name="rect1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1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3">
          <dgm:layoutNode name="rect1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4" axis="ch" ptType="node" st="2" cnt="1">
      <dgm:choose name="Name55">
        <dgm:if name="Name56" axis="root des" ptType="all node" func="maxDepth" op="gte" val="2">
          <dgm:layoutNode name="rect2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2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7">
          <dgm:layoutNode name="rect2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8" axis="ch" ptType="node" st="3" cnt="1">
      <dgm:choose name="Name59">
        <dgm:if name="Name60" axis="root des" ptType="all node" func="maxDepth" op="gte" val="2">
          <dgm:layoutNode name="rect3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3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1">
          <dgm:layoutNode name="rect3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2" axis="ch" ptType="node" st="4" cnt="1">
      <dgm:choose name="Name63">
        <dgm:if name="Name64" axis="root des" ptType="all node" func="maxDepth" op="gte" val="2">
          <dgm:layoutNode name="rect4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4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5">
          <dgm:layoutNode name="rect4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6" axis="ch" ptType="node" st="5" cnt="1">
      <dgm:choose name="Name67">
        <dgm:if name="Name68" axis="root des" ptType="all node" func="maxDepth" op="gte" val="2">
          <dgm:layoutNode name="rect5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5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9">
          <dgm:layoutNode name="rect5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0" axis="ch" ptType="node" st="6" cnt="1">
      <dgm:choose name="Name71">
        <dgm:if name="Name72" axis="root des" ptType="all node" func="maxDepth" op="gte" val="2">
          <dgm:layoutNode name="rect6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6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3">
          <dgm:layoutNode name="rect6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4" axis="ch" ptType="node" st="7" cnt="1">
      <dgm:choose name="Name75">
        <dgm:if name="Name76" axis="root des" ptType="all node" func="maxDepth" op="gte" val="2">
          <dgm:layoutNode name="rect7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7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7">
          <dgm:layoutNode name="rect7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_Dark">
    <p:bg>
      <p:bgPr>
        <a:solidFill>
          <a:srgbClr val="1A1E5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9C4387-0337-4837-B865-24F302E648D9}"/>
              </a:ext>
            </a:extLst>
          </p:cNvPr>
          <p:cNvSpPr>
            <a:spLocks noGrp="1"/>
          </p:cNvSpPr>
          <p:nvPr>
            <p:ph type="ctrTitle"/>
          </p:nvPr>
        </p:nvSpPr>
        <p:spPr>
          <a:xfrm>
            <a:off x="525365" y="1665288"/>
            <a:ext cx="7637462" cy="2387600"/>
          </a:xfrm>
        </p:spPr>
        <p:txBody>
          <a:bodyPr anchor="b"/>
          <a:lstStyle>
            <a:lvl1pPr algn="l">
              <a:defRPr sz="6000">
                <a:solidFill>
                  <a:srgbClr val="D8841C"/>
                </a:solidFill>
              </a:defRPr>
            </a:lvl1pPr>
          </a:lstStyle>
          <a:p>
            <a:r>
              <a:rPr lang="en-US" dirty="0"/>
              <a:t>Click to edit Master title style</a:t>
            </a:r>
            <a:endParaRPr lang="en-GB" dirty="0"/>
          </a:p>
        </p:txBody>
      </p:sp>
      <p:sp>
        <p:nvSpPr>
          <p:cNvPr id="3" name="Subtitle 2">
            <a:extLst>
              <a:ext uri="{FF2B5EF4-FFF2-40B4-BE49-F238E27FC236}">
                <a16:creationId xmlns:a16="http://schemas.microsoft.com/office/drawing/2014/main" id="{7E9736EF-39F6-43D0-93D8-C288ED91B4D3}"/>
              </a:ext>
            </a:extLst>
          </p:cNvPr>
          <p:cNvSpPr>
            <a:spLocks noGrp="1"/>
          </p:cNvSpPr>
          <p:nvPr>
            <p:ph type="subTitle" idx="1"/>
          </p:nvPr>
        </p:nvSpPr>
        <p:spPr>
          <a:xfrm>
            <a:off x="525365" y="4144963"/>
            <a:ext cx="7637462" cy="1655762"/>
          </a:xfrm>
        </p:spPr>
        <p:txBody>
          <a:bodyPr>
            <a:normAutofit/>
          </a:bodyPr>
          <a:lstStyle>
            <a:lvl1pPr marL="0" indent="0" algn="l">
              <a:buNone/>
              <a:defRPr sz="32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endParaRPr lang="en-GB" dirty="0"/>
          </a:p>
        </p:txBody>
      </p:sp>
      <p:pic>
        <p:nvPicPr>
          <p:cNvPr id="6" name="Picture 5">
            <a:extLst>
              <a:ext uri="{FF2B5EF4-FFF2-40B4-BE49-F238E27FC236}">
                <a16:creationId xmlns:a16="http://schemas.microsoft.com/office/drawing/2014/main" id="{E728A780-39BB-5E52-6F8C-DEC75B96D016}"/>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007785" y="504007"/>
            <a:ext cx="1658850" cy="1643770"/>
          </a:xfrm>
          <a:prstGeom prst="rect">
            <a:avLst/>
          </a:prstGeom>
        </p:spPr>
      </p:pic>
    </p:spTree>
    <p:extLst>
      <p:ext uri="{BB962C8B-B14F-4D97-AF65-F5344CB8AC3E}">
        <p14:creationId xmlns:p14="http://schemas.microsoft.com/office/powerpoint/2010/main" val="13768853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4307582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EA4A42-6509-4B49-95DA-8B5AD6A2B7BE}"/>
              </a:ext>
            </a:extLst>
          </p:cNvPr>
          <p:cNvSpPr>
            <a:spLocks noGrp="1"/>
          </p:cNvSpPr>
          <p:nvPr>
            <p:ph type="title" hasCustomPrompt="1"/>
          </p:nvPr>
        </p:nvSpPr>
        <p:spPr>
          <a:xfrm>
            <a:off x="525365" y="512762"/>
            <a:ext cx="11150697" cy="1152525"/>
          </a:xfrm>
        </p:spPr>
        <p:txBody>
          <a:bodyPr anchor="b"/>
          <a:lstStyle>
            <a:lvl1pPr>
              <a:defRPr sz="3200"/>
            </a:lvl1pPr>
          </a:lstStyle>
          <a:p>
            <a:r>
              <a:rPr lang="en-US" dirty="0"/>
              <a:t>CLICK TO EDIT MASTER TITLE STYLE</a:t>
            </a:r>
            <a:endParaRPr lang="en-GB" dirty="0"/>
          </a:p>
        </p:txBody>
      </p:sp>
      <p:sp>
        <p:nvSpPr>
          <p:cNvPr id="3" name="Content Placeholder 2">
            <a:extLst>
              <a:ext uri="{FF2B5EF4-FFF2-40B4-BE49-F238E27FC236}">
                <a16:creationId xmlns:a16="http://schemas.microsoft.com/office/drawing/2014/main" id="{D296598F-BA57-4F38-A700-2B1B61650F5D}"/>
              </a:ext>
            </a:extLst>
          </p:cNvPr>
          <p:cNvSpPr>
            <a:spLocks noGrp="1"/>
          </p:cNvSpPr>
          <p:nvPr>
            <p:ph idx="1"/>
          </p:nvPr>
        </p:nvSpPr>
        <p:spPr>
          <a:xfrm>
            <a:off x="5183188" y="1925540"/>
            <a:ext cx="6492874" cy="4275235"/>
          </a:xfrm>
        </p:spPr>
        <p:txBody>
          <a:bodyPr>
            <a:normAutofit/>
          </a:bodyPr>
          <a:lstStyle>
            <a:lvl1pPr>
              <a:defRPr sz="2000"/>
            </a:lvl1pPr>
            <a:lvl2pPr>
              <a:defRPr sz="1800"/>
            </a:lvl2pPr>
            <a:lvl3pPr>
              <a:defRPr sz="1600"/>
            </a:lvl3pPr>
            <a:lvl4pPr>
              <a:defRPr sz="1400"/>
            </a:lvl4pPr>
            <a:lvl5pPr>
              <a:defRPr sz="14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Text Placeholder 3">
            <a:extLst>
              <a:ext uri="{FF2B5EF4-FFF2-40B4-BE49-F238E27FC236}">
                <a16:creationId xmlns:a16="http://schemas.microsoft.com/office/drawing/2014/main" id="{73DC1AAD-1D0A-4EF3-AFDE-1DF62E6BA68E}"/>
              </a:ext>
            </a:extLst>
          </p:cNvPr>
          <p:cNvSpPr>
            <a:spLocks noGrp="1"/>
          </p:cNvSpPr>
          <p:nvPr>
            <p:ph type="body" sz="half" idx="2"/>
          </p:nvPr>
        </p:nvSpPr>
        <p:spPr>
          <a:xfrm>
            <a:off x="525365" y="1916113"/>
            <a:ext cx="4256087" cy="4284662"/>
          </a:xfrm>
        </p:spPr>
        <p:txBody>
          <a:bodyPr>
            <a:normAutofit/>
          </a:bodyPr>
          <a:lstStyle>
            <a:lvl1pPr marL="0" indent="0">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1B34B45-24E0-43A8-9648-E3D0A39FD57B}"/>
              </a:ext>
            </a:extLst>
          </p:cNvPr>
          <p:cNvSpPr>
            <a:spLocks noGrp="1"/>
          </p:cNvSpPr>
          <p:nvPr>
            <p:ph type="dt" sz="half" idx="10"/>
          </p:nvPr>
        </p:nvSpPr>
        <p:spPr/>
        <p:txBody>
          <a:bodyPr/>
          <a:lstStyle/>
          <a:p>
            <a:fld id="{425437BA-1C26-4221-83E9-49C0C40562D2}" type="datetimeFigureOut">
              <a:rPr lang="en-GB" smtClean="0"/>
              <a:t>31/10/2024</a:t>
            </a:fld>
            <a:endParaRPr lang="en-GB"/>
          </a:p>
        </p:txBody>
      </p:sp>
      <p:sp>
        <p:nvSpPr>
          <p:cNvPr id="6" name="Footer Placeholder 5">
            <a:extLst>
              <a:ext uri="{FF2B5EF4-FFF2-40B4-BE49-F238E27FC236}">
                <a16:creationId xmlns:a16="http://schemas.microsoft.com/office/drawing/2014/main" id="{832A95D2-A4AA-44D9-85D9-4D7D9BD4E91D}"/>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E7B7B926-5A17-434C-B84C-556A68E0F392}"/>
              </a:ext>
            </a:extLst>
          </p:cNvPr>
          <p:cNvSpPr>
            <a:spLocks noGrp="1"/>
          </p:cNvSpPr>
          <p:nvPr>
            <p:ph type="sldNum" sz="quarter" idx="12"/>
          </p:nvPr>
        </p:nvSpPr>
        <p:spPr/>
        <p:txBody>
          <a:bodyPr/>
          <a:lstStyle/>
          <a:p>
            <a:fld id="{2C622782-F268-439C-A693-BFA4A897B0B8}" type="slidenum">
              <a:rPr lang="en-GB" smtClean="0"/>
              <a:t>‹#›</a:t>
            </a:fld>
            <a:endParaRPr lang="en-GB"/>
          </a:p>
        </p:txBody>
      </p:sp>
      <p:pic>
        <p:nvPicPr>
          <p:cNvPr id="9" name="Picture 8">
            <a:extLst>
              <a:ext uri="{FF2B5EF4-FFF2-40B4-BE49-F238E27FC236}">
                <a16:creationId xmlns:a16="http://schemas.microsoft.com/office/drawing/2014/main" id="{7C20AE74-FE3C-6716-9530-33EF784D73B8}"/>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788786" y="504007"/>
            <a:ext cx="912676" cy="904379"/>
          </a:xfrm>
          <a:prstGeom prst="rect">
            <a:avLst/>
          </a:prstGeom>
        </p:spPr>
      </p:pic>
    </p:spTree>
    <p:extLst>
      <p:ext uri="{BB962C8B-B14F-4D97-AF65-F5344CB8AC3E}">
        <p14:creationId xmlns:p14="http://schemas.microsoft.com/office/powerpoint/2010/main" val="135576599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1803B6-743B-4453-9835-2D002CA1ED58}"/>
              </a:ext>
            </a:extLst>
          </p:cNvPr>
          <p:cNvSpPr>
            <a:spLocks noGrp="1"/>
          </p:cNvSpPr>
          <p:nvPr>
            <p:ph type="title" hasCustomPrompt="1"/>
          </p:nvPr>
        </p:nvSpPr>
        <p:spPr>
          <a:xfrm>
            <a:off x="525365" y="512762"/>
            <a:ext cx="11150698" cy="1152525"/>
          </a:xfrm>
        </p:spPr>
        <p:txBody>
          <a:bodyPr anchor="b"/>
          <a:lstStyle>
            <a:lvl1pPr>
              <a:defRPr sz="3200"/>
            </a:lvl1pPr>
          </a:lstStyle>
          <a:p>
            <a:r>
              <a:rPr lang="en-US" dirty="0"/>
              <a:t>CLICK TO EDIT MASTER TITLE STYLE</a:t>
            </a:r>
            <a:endParaRPr lang="en-GB" dirty="0"/>
          </a:p>
        </p:txBody>
      </p:sp>
      <p:sp>
        <p:nvSpPr>
          <p:cNvPr id="3" name="Picture Placeholder 2">
            <a:extLst>
              <a:ext uri="{FF2B5EF4-FFF2-40B4-BE49-F238E27FC236}">
                <a16:creationId xmlns:a16="http://schemas.microsoft.com/office/drawing/2014/main" id="{78AB8003-10F7-4C46-AD61-1C53664B2724}"/>
              </a:ext>
            </a:extLst>
          </p:cNvPr>
          <p:cNvSpPr>
            <a:spLocks noGrp="1"/>
          </p:cNvSpPr>
          <p:nvPr>
            <p:ph type="pic" idx="1"/>
          </p:nvPr>
        </p:nvSpPr>
        <p:spPr>
          <a:xfrm>
            <a:off x="5183187" y="1925539"/>
            <a:ext cx="6483447" cy="427523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GB"/>
          </a:p>
        </p:txBody>
      </p:sp>
      <p:sp>
        <p:nvSpPr>
          <p:cNvPr id="4" name="Text Placeholder 3">
            <a:extLst>
              <a:ext uri="{FF2B5EF4-FFF2-40B4-BE49-F238E27FC236}">
                <a16:creationId xmlns:a16="http://schemas.microsoft.com/office/drawing/2014/main" id="{B33B4231-262C-4821-A618-88F5404B4516}"/>
              </a:ext>
            </a:extLst>
          </p:cNvPr>
          <p:cNvSpPr>
            <a:spLocks noGrp="1"/>
          </p:cNvSpPr>
          <p:nvPr>
            <p:ph type="body" sz="half" idx="2"/>
          </p:nvPr>
        </p:nvSpPr>
        <p:spPr>
          <a:xfrm>
            <a:off x="525365" y="1925540"/>
            <a:ext cx="4256087" cy="4275235"/>
          </a:xfrm>
        </p:spPr>
        <p:txBody>
          <a:bodyPr>
            <a:normAutofit/>
          </a:bodyPr>
          <a:lstStyle>
            <a:lvl1pPr marL="0" indent="0">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3351798-7BC2-4A02-A00B-F58BD7860FED}"/>
              </a:ext>
            </a:extLst>
          </p:cNvPr>
          <p:cNvSpPr>
            <a:spLocks noGrp="1"/>
          </p:cNvSpPr>
          <p:nvPr>
            <p:ph type="dt" sz="half" idx="10"/>
          </p:nvPr>
        </p:nvSpPr>
        <p:spPr/>
        <p:txBody>
          <a:bodyPr/>
          <a:lstStyle/>
          <a:p>
            <a:fld id="{425437BA-1C26-4221-83E9-49C0C40562D2}" type="datetimeFigureOut">
              <a:rPr lang="en-GB" smtClean="0"/>
              <a:t>31/10/2024</a:t>
            </a:fld>
            <a:endParaRPr lang="en-GB"/>
          </a:p>
        </p:txBody>
      </p:sp>
      <p:sp>
        <p:nvSpPr>
          <p:cNvPr id="6" name="Footer Placeholder 5">
            <a:extLst>
              <a:ext uri="{FF2B5EF4-FFF2-40B4-BE49-F238E27FC236}">
                <a16:creationId xmlns:a16="http://schemas.microsoft.com/office/drawing/2014/main" id="{161FBDA5-04CC-4584-B5EB-482F4D894C0A}"/>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88DBBF4E-6E5F-428F-87DF-99248311D734}"/>
              </a:ext>
            </a:extLst>
          </p:cNvPr>
          <p:cNvSpPr>
            <a:spLocks noGrp="1"/>
          </p:cNvSpPr>
          <p:nvPr>
            <p:ph type="sldNum" sz="quarter" idx="12"/>
          </p:nvPr>
        </p:nvSpPr>
        <p:spPr/>
        <p:txBody>
          <a:bodyPr/>
          <a:lstStyle/>
          <a:p>
            <a:fld id="{2C622782-F268-439C-A693-BFA4A897B0B8}" type="slidenum">
              <a:rPr lang="en-GB" smtClean="0"/>
              <a:t>‹#›</a:t>
            </a:fld>
            <a:endParaRPr lang="en-GB"/>
          </a:p>
        </p:txBody>
      </p:sp>
      <p:pic>
        <p:nvPicPr>
          <p:cNvPr id="9" name="Picture 8">
            <a:extLst>
              <a:ext uri="{FF2B5EF4-FFF2-40B4-BE49-F238E27FC236}">
                <a16:creationId xmlns:a16="http://schemas.microsoft.com/office/drawing/2014/main" id="{67551090-440E-2B73-B9F8-8F5541056388}"/>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788786" y="504007"/>
            <a:ext cx="912676" cy="904379"/>
          </a:xfrm>
          <a:prstGeom prst="rect">
            <a:avLst/>
          </a:prstGeom>
        </p:spPr>
      </p:pic>
    </p:spTree>
    <p:extLst>
      <p:ext uri="{BB962C8B-B14F-4D97-AF65-F5344CB8AC3E}">
        <p14:creationId xmlns:p14="http://schemas.microsoft.com/office/powerpoint/2010/main" val="34125648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title" preserve="1">
  <p:cSld name="Title Slide_Ligh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9C4387-0337-4837-B865-24F302E648D9}"/>
              </a:ext>
            </a:extLst>
          </p:cNvPr>
          <p:cNvSpPr>
            <a:spLocks noGrp="1"/>
          </p:cNvSpPr>
          <p:nvPr>
            <p:ph type="ctrTitle"/>
          </p:nvPr>
        </p:nvSpPr>
        <p:spPr>
          <a:xfrm>
            <a:off x="525365" y="1645853"/>
            <a:ext cx="7637462" cy="1818455"/>
          </a:xfrm>
        </p:spPr>
        <p:txBody>
          <a:bodyPr anchor="b"/>
          <a:lstStyle>
            <a:lvl1pPr algn="l">
              <a:defRPr sz="6000">
                <a:solidFill>
                  <a:srgbClr val="D8841C"/>
                </a:solidFill>
              </a:defRPr>
            </a:lvl1pPr>
          </a:lstStyle>
          <a:p>
            <a:r>
              <a:rPr lang="en-US" dirty="0"/>
              <a:t>Click to edit Master title style</a:t>
            </a:r>
            <a:endParaRPr lang="en-GB" dirty="0"/>
          </a:p>
        </p:txBody>
      </p:sp>
      <p:sp>
        <p:nvSpPr>
          <p:cNvPr id="3" name="Subtitle 2">
            <a:extLst>
              <a:ext uri="{FF2B5EF4-FFF2-40B4-BE49-F238E27FC236}">
                <a16:creationId xmlns:a16="http://schemas.microsoft.com/office/drawing/2014/main" id="{7E9736EF-39F6-43D0-93D8-C288ED91B4D3}"/>
              </a:ext>
            </a:extLst>
          </p:cNvPr>
          <p:cNvSpPr>
            <a:spLocks noGrp="1"/>
          </p:cNvSpPr>
          <p:nvPr>
            <p:ph type="subTitle" idx="1"/>
          </p:nvPr>
        </p:nvSpPr>
        <p:spPr>
          <a:xfrm>
            <a:off x="525365" y="3556384"/>
            <a:ext cx="7637462" cy="1655762"/>
          </a:xfrm>
        </p:spPr>
        <p:txBody>
          <a:bodyPr>
            <a:normAutofit/>
          </a:bodyPr>
          <a:lstStyle>
            <a:lvl1pPr marL="0" indent="0" algn="l">
              <a:buNone/>
              <a:defRPr sz="32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endParaRPr lang="en-GB" dirty="0"/>
          </a:p>
        </p:txBody>
      </p:sp>
      <p:sp>
        <p:nvSpPr>
          <p:cNvPr id="22" name="Rectangle 21">
            <a:extLst>
              <a:ext uri="{FF2B5EF4-FFF2-40B4-BE49-F238E27FC236}">
                <a16:creationId xmlns:a16="http://schemas.microsoft.com/office/drawing/2014/main" id="{9C86BD60-A928-4879-8F07-59BFDC8C44DD}"/>
              </a:ext>
            </a:extLst>
          </p:cNvPr>
          <p:cNvSpPr/>
          <p:nvPr userDrawn="1"/>
        </p:nvSpPr>
        <p:spPr>
          <a:xfrm>
            <a:off x="0" y="0"/>
            <a:ext cx="12192000" cy="133221"/>
          </a:xfrm>
          <a:prstGeom prst="rect">
            <a:avLst/>
          </a:prstGeom>
          <a:solidFill>
            <a:srgbClr val="D8841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5" name="Picture 4">
            <a:extLst>
              <a:ext uri="{FF2B5EF4-FFF2-40B4-BE49-F238E27FC236}">
                <a16:creationId xmlns:a16="http://schemas.microsoft.com/office/drawing/2014/main" id="{73DD9255-5A91-9317-C12E-E0F3A77595E3}"/>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788786" y="504007"/>
            <a:ext cx="912676" cy="904379"/>
          </a:xfrm>
          <a:prstGeom prst="rect">
            <a:avLst/>
          </a:prstGeom>
        </p:spPr>
      </p:pic>
    </p:spTree>
    <p:extLst>
      <p:ext uri="{BB962C8B-B14F-4D97-AF65-F5344CB8AC3E}">
        <p14:creationId xmlns:p14="http://schemas.microsoft.com/office/powerpoint/2010/main" val="32121309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Divider Slide_Dark">
    <p:bg>
      <p:bgPr>
        <a:solidFill>
          <a:schemeClr val="tx2"/>
        </a:solidFill>
        <a:effectLst/>
      </p:bgPr>
    </p:bg>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01C1BA4E-8B46-8E55-4D56-E736D22F82DC}"/>
              </a:ext>
            </a:extLst>
          </p:cNvPr>
          <p:cNvSpPr>
            <a:spLocks noGrp="1"/>
          </p:cNvSpPr>
          <p:nvPr>
            <p:ph type="ctrTitle"/>
          </p:nvPr>
        </p:nvSpPr>
        <p:spPr>
          <a:xfrm>
            <a:off x="525365" y="1645853"/>
            <a:ext cx="7637462" cy="1818455"/>
          </a:xfrm>
        </p:spPr>
        <p:txBody>
          <a:bodyPr anchor="b"/>
          <a:lstStyle>
            <a:lvl1pPr algn="l">
              <a:defRPr sz="6000">
                <a:solidFill>
                  <a:srgbClr val="D8841C"/>
                </a:solidFill>
              </a:defRPr>
            </a:lvl1pPr>
          </a:lstStyle>
          <a:p>
            <a:r>
              <a:rPr lang="en-US" dirty="0"/>
              <a:t>Click to edit Master title style</a:t>
            </a:r>
            <a:endParaRPr lang="en-GB" dirty="0"/>
          </a:p>
        </p:txBody>
      </p:sp>
      <p:sp>
        <p:nvSpPr>
          <p:cNvPr id="6" name="Subtitle 2">
            <a:extLst>
              <a:ext uri="{FF2B5EF4-FFF2-40B4-BE49-F238E27FC236}">
                <a16:creationId xmlns:a16="http://schemas.microsoft.com/office/drawing/2014/main" id="{A3247093-EBF1-BE90-B2DA-D5B36EE1F814}"/>
              </a:ext>
            </a:extLst>
          </p:cNvPr>
          <p:cNvSpPr>
            <a:spLocks noGrp="1"/>
          </p:cNvSpPr>
          <p:nvPr>
            <p:ph type="subTitle" idx="1"/>
          </p:nvPr>
        </p:nvSpPr>
        <p:spPr>
          <a:xfrm>
            <a:off x="525365" y="3556384"/>
            <a:ext cx="7637462" cy="1655762"/>
          </a:xfrm>
        </p:spPr>
        <p:txBody>
          <a:bodyPr>
            <a:normAutofit/>
          </a:bodyPr>
          <a:lstStyle>
            <a:lvl1pPr marL="0" indent="0" algn="l">
              <a:buNone/>
              <a:defRPr sz="32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endParaRPr lang="en-GB" dirty="0"/>
          </a:p>
        </p:txBody>
      </p:sp>
      <p:pic>
        <p:nvPicPr>
          <p:cNvPr id="7" name="Picture 6">
            <a:extLst>
              <a:ext uri="{FF2B5EF4-FFF2-40B4-BE49-F238E27FC236}">
                <a16:creationId xmlns:a16="http://schemas.microsoft.com/office/drawing/2014/main" id="{5C00622D-090B-D900-A7EC-E25EE2212B4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788786" y="504007"/>
            <a:ext cx="912676" cy="904379"/>
          </a:xfrm>
          <a:prstGeom prst="rect">
            <a:avLst/>
          </a:prstGeom>
        </p:spPr>
      </p:pic>
    </p:spTree>
    <p:extLst>
      <p:ext uri="{BB962C8B-B14F-4D97-AF65-F5344CB8AC3E}">
        <p14:creationId xmlns:p14="http://schemas.microsoft.com/office/powerpoint/2010/main" val="24018729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Divider Slide_Ligh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671589-31BF-44A7-9715-474FE1FB511D}"/>
              </a:ext>
            </a:extLst>
          </p:cNvPr>
          <p:cNvSpPr>
            <a:spLocks noGrp="1"/>
          </p:cNvSpPr>
          <p:nvPr>
            <p:ph type="title"/>
          </p:nvPr>
        </p:nvSpPr>
        <p:spPr>
          <a:xfrm>
            <a:off x="515937" y="489744"/>
            <a:ext cx="11160125" cy="2852737"/>
          </a:xfrm>
        </p:spPr>
        <p:txBody>
          <a:bodyPr anchor="b">
            <a:normAutofit/>
          </a:bodyPr>
          <a:lstStyle>
            <a:lvl1pPr>
              <a:defRPr sz="4800"/>
            </a:lvl1pPr>
          </a:lstStyle>
          <a:p>
            <a:r>
              <a:rPr lang="en-US" dirty="0"/>
              <a:t>Click to edit Master title style</a:t>
            </a:r>
            <a:endParaRPr lang="en-GB" dirty="0"/>
          </a:p>
        </p:txBody>
      </p:sp>
      <p:sp>
        <p:nvSpPr>
          <p:cNvPr id="3" name="Text Placeholder 2">
            <a:extLst>
              <a:ext uri="{FF2B5EF4-FFF2-40B4-BE49-F238E27FC236}">
                <a16:creationId xmlns:a16="http://schemas.microsoft.com/office/drawing/2014/main" id="{FD8F2E12-8EA4-4375-8559-C44004BA5831}"/>
              </a:ext>
            </a:extLst>
          </p:cNvPr>
          <p:cNvSpPr>
            <a:spLocks noGrp="1"/>
          </p:cNvSpPr>
          <p:nvPr>
            <p:ph type="body" idx="1"/>
          </p:nvPr>
        </p:nvSpPr>
        <p:spPr>
          <a:xfrm>
            <a:off x="515937" y="3515520"/>
            <a:ext cx="11160125" cy="1354136"/>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Tree>
    <p:extLst>
      <p:ext uri="{BB962C8B-B14F-4D97-AF65-F5344CB8AC3E}">
        <p14:creationId xmlns:p14="http://schemas.microsoft.com/office/powerpoint/2010/main" val="8549474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and Content">
    <p:bg>
      <p:bgPr>
        <a:solidFill>
          <a:schemeClr val="bg1"/>
        </a:solidFill>
        <a:effectLst/>
      </p:bgPr>
    </p:bg>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2A6D1756-2D85-4B08-8C7B-31F6CECA5BC1}"/>
              </a:ext>
            </a:extLst>
          </p:cNvPr>
          <p:cNvSpPr>
            <a:spLocks noGrp="1"/>
          </p:cNvSpPr>
          <p:nvPr>
            <p:ph type="dt" sz="half" idx="10"/>
          </p:nvPr>
        </p:nvSpPr>
        <p:spPr/>
        <p:txBody>
          <a:bodyPr/>
          <a:lstStyle/>
          <a:p>
            <a:fld id="{425437BA-1C26-4221-83E9-49C0C40562D2}" type="datetimeFigureOut">
              <a:rPr lang="en-GB" smtClean="0"/>
              <a:t>31/10/2024</a:t>
            </a:fld>
            <a:endParaRPr lang="en-GB"/>
          </a:p>
        </p:txBody>
      </p:sp>
      <p:sp>
        <p:nvSpPr>
          <p:cNvPr id="5" name="Footer Placeholder 4">
            <a:extLst>
              <a:ext uri="{FF2B5EF4-FFF2-40B4-BE49-F238E27FC236}">
                <a16:creationId xmlns:a16="http://schemas.microsoft.com/office/drawing/2014/main" id="{DE4763BD-A708-47F2-B514-615EC1C756DC}"/>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DBBEA58-6915-44B3-9820-882E3EF6284A}"/>
              </a:ext>
            </a:extLst>
          </p:cNvPr>
          <p:cNvSpPr>
            <a:spLocks noGrp="1"/>
          </p:cNvSpPr>
          <p:nvPr>
            <p:ph type="sldNum" sz="quarter" idx="12"/>
          </p:nvPr>
        </p:nvSpPr>
        <p:spPr/>
        <p:txBody>
          <a:bodyPr/>
          <a:lstStyle/>
          <a:p>
            <a:fld id="{2C622782-F268-439C-A693-BFA4A897B0B8}" type="slidenum">
              <a:rPr lang="en-GB" smtClean="0"/>
              <a:t>‹#›</a:t>
            </a:fld>
            <a:endParaRPr lang="en-GB"/>
          </a:p>
        </p:txBody>
      </p:sp>
      <p:pic>
        <p:nvPicPr>
          <p:cNvPr id="7" name="Picture 6">
            <a:extLst>
              <a:ext uri="{FF2B5EF4-FFF2-40B4-BE49-F238E27FC236}">
                <a16:creationId xmlns:a16="http://schemas.microsoft.com/office/drawing/2014/main" id="{49C9CF02-B4BB-4388-2491-DFADC40D03E5}"/>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788786" y="504007"/>
            <a:ext cx="912676" cy="904379"/>
          </a:xfrm>
          <a:prstGeom prst="rect">
            <a:avLst/>
          </a:prstGeom>
        </p:spPr>
      </p:pic>
      <p:sp>
        <p:nvSpPr>
          <p:cNvPr id="8" name="Title 1">
            <a:extLst>
              <a:ext uri="{FF2B5EF4-FFF2-40B4-BE49-F238E27FC236}">
                <a16:creationId xmlns:a16="http://schemas.microsoft.com/office/drawing/2014/main" id="{CF4109BE-59F2-8518-0CB5-150640755BCD}"/>
              </a:ext>
            </a:extLst>
          </p:cNvPr>
          <p:cNvSpPr>
            <a:spLocks noGrp="1"/>
          </p:cNvSpPr>
          <p:nvPr>
            <p:ph type="title"/>
          </p:nvPr>
        </p:nvSpPr>
        <p:spPr>
          <a:xfrm>
            <a:off x="515937" y="1665288"/>
            <a:ext cx="11160125" cy="823913"/>
          </a:xfrm>
        </p:spPr>
        <p:txBody>
          <a:bodyPr anchor="b">
            <a:normAutofit/>
          </a:bodyPr>
          <a:lstStyle>
            <a:lvl1pPr>
              <a:defRPr sz="4800"/>
            </a:lvl1pPr>
          </a:lstStyle>
          <a:p>
            <a:r>
              <a:rPr lang="en-US" dirty="0"/>
              <a:t>Click to edit Master title style</a:t>
            </a:r>
            <a:endParaRPr lang="en-GB" dirty="0"/>
          </a:p>
        </p:txBody>
      </p:sp>
      <p:sp>
        <p:nvSpPr>
          <p:cNvPr id="9" name="Text Placeholder 2">
            <a:extLst>
              <a:ext uri="{FF2B5EF4-FFF2-40B4-BE49-F238E27FC236}">
                <a16:creationId xmlns:a16="http://schemas.microsoft.com/office/drawing/2014/main" id="{1289EDF3-14A1-DB1F-220B-182BEDFD0580}"/>
              </a:ext>
            </a:extLst>
          </p:cNvPr>
          <p:cNvSpPr>
            <a:spLocks noGrp="1"/>
          </p:cNvSpPr>
          <p:nvPr>
            <p:ph type="body" idx="13"/>
          </p:nvPr>
        </p:nvSpPr>
        <p:spPr>
          <a:xfrm>
            <a:off x="515937" y="2662240"/>
            <a:ext cx="11160125" cy="1354136"/>
          </a:xfrm>
        </p:spPr>
        <p:txBody>
          <a:bodyPr/>
          <a:lstStyle>
            <a:lvl1pPr marL="0" indent="0">
              <a:buNone/>
              <a:defRPr sz="2400">
                <a:solidFill>
                  <a:srgbClr val="1A1E51"/>
                </a:solidFill>
              </a:defRPr>
            </a:lvl1pPr>
            <a:lvl2pPr marL="457200" indent="0">
              <a:buNone/>
              <a:defRPr sz="2000">
                <a:solidFill>
                  <a:srgbClr val="1A1E51"/>
                </a:solidFill>
              </a:defRPr>
            </a:lvl2pPr>
            <a:lvl3pPr marL="914400" indent="0">
              <a:buNone/>
              <a:defRPr sz="1800">
                <a:solidFill>
                  <a:srgbClr val="1A1E51"/>
                </a:solidFill>
              </a:defRPr>
            </a:lvl3pPr>
            <a:lvl4pPr marL="1371600" indent="0">
              <a:buNone/>
              <a:defRPr sz="1600">
                <a:solidFill>
                  <a:srgbClr val="1A1E51"/>
                </a:solidFill>
              </a:defRPr>
            </a:lvl4pPr>
            <a:lvl5pPr marL="1828800" indent="0">
              <a:buNone/>
              <a:defRPr sz="1600">
                <a:solidFill>
                  <a:srgbClr val="1A1E51"/>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Tree>
    <p:extLst>
      <p:ext uri="{BB962C8B-B14F-4D97-AF65-F5344CB8AC3E}">
        <p14:creationId xmlns:p14="http://schemas.microsoft.com/office/powerpoint/2010/main" val="5644497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6FA03C-4908-4ACD-8F7A-C58E3CF09923}"/>
              </a:ext>
            </a:extLst>
          </p:cNvPr>
          <p:cNvSpPr>
            <a:spLocks noGrp="1"/>
          </p:cNvSpPr>
          <p:nvPr>
            <p:ph type="title" hasCustomPrompt="1"/>
          </p:nvPr>
        </p:nvSpPr>
        <p:spPr/>
        <p:txBody>
          <a:bodyPr/>
          <a:lstStyle/>
          <a:p>
            <a:r>
              <a:rPr lang="en-US" dirty="0"/>
              <a:t>CLICK TO EDIT MASTER TITLE STYLE</a:t>
            </a:r>
            <a:endParaRPr lang="en-GB" dirty="0"/>
          </a:p>
        </p:txBody>
      </p:sp>
      <p:sp>
        <p:nvSpPr>
          <p:cNvPr id="3" name="Content Placeholder 2">
            <a:extLst>
              <a:ext uri="{FF2B5EF4-FFF2-40B4-BE49-F238E27FC236}">
                <a16:creationId xmlns:a16="http://schemas.microsoft.com/office/drawing/2014/main" id="{42B259CD-3C22-4E00-AC33-607F14B37AE6}"/>
              </a:ext>
            </a:extLst>
          </p:cNvPr>
          <p:cNvSpPr>
            <a:spLocks noGrp="1"/>
          </p:cNvSpPr>
          <p:nvPr>
            <p:ph sz="half" idx="1"/>
          </p:nvPr>
        </p:nvSpPr>
        <p:spPr>
          <a:xfrm>
            <a:off x="525364" y="1916113"/>
            <a:ext cx="5503863" cy="426085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Content Placeholder 3">
            <a:extLst>
              <a:ext uri="{FF2B5EF4-FFF2-40B4-BE49-F238E27FC236}">
                <a16:creationId xmlns:a16="http://schemas.microsoft.com/office/drawing/2014/main" id="{7DE4E9DB-3175-4B53-9289-40029B6EC0A5}"/>
              </a:ext>
            </a:extLst>
          </p:cNvPr>
          <p:cNvSpPr>
            <a:spLocks noGrp="1"/>
          </p:cNvSpPr>
          <p:nvPr>
            <p:ph sz="half" idx="2"/>
          </p:nvPr>
        </p:nvSpPr>
        <p:spPr>
          <a:xfrm>
            <a:off x="6172199" y="1916113"/>
            <a:ext cx="5503863" cy="426085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5" name="Date Placeholder 4">
            <a:extLst>
              <a:ext uri="{FF2B5EF4-FFF2-40B4-BE49-F238E27FC236}">
                <a16:creationId xmlns:a16="http://schemas.microsoft.com/office/drawing/2014/main" id="{BA1D8ED2-2B72-4761-9431-C300D0408ECD}"/>
              </a:ext>
            </a:extLst>
          </p:cNvPr>
          <p:cNvSpPr>
            <a:spLocks noGrp="1"/>
          </p:cNvSpPr>
          <p:nvPr>
            <p:ph type="dt" sz="half" idx="10"/>
          </p:nvPr>
        </p:nvSpPr>
        <p:spPr/>
        <p:txBody>
          <a:bodyPr/>
          <a:lstStyle/>
          <a:p>
            <a:fld id="{425437BA-1C26-4221-83E9-49C0C40562D2}" type="datetimeFigureOut">
              <a:rPr lang="en-GB" smtClean="0"/>
              <a:t>31/10/2024</a:t>
            </a:fld>
            <a:endParaRPr lang="en-GB"/>
          </a:p>
        </p:txBody>
      </p:sp>
      <p:sp>
        <p:nvSpPr>
          <p:cNvPr id="6" name="Footer Placeholder 5">
            <a:extLst>
              <a:ext uri="{FF2B5EF4-FFF2-40B4-BE49-F238E27FC236}">
                <a16:creationId xmlns:a16="http://schemas.microsoft.com/office/drawing/2014/main" id="{9710838C-A0AC-4ED0-BB40-E217CDF2EBA5}"/>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5500F15B-1820-40AA-BF31-75C02407ED55}"/>
              </a:ext>
            </a:extLst>
          </p:cNvPr>
          <p:cNvSpPr>
            <a:spLocks noGrp="1"/>
          </p:cNvSpPr>
          <p:nvPr>
            <p:ph type="sldNum" sz="quarter" idx="12"/>
          </p:nvPr>
        </p:nvSpPr>
        <p:spPr/>
        <p:txBody>
          <a:bodyPr/>
          <a:lstStyle/>
          <a:p>
            <a:fld id="{2C622782-F268-439C-A693-BFA4A897B0B8}" type="slidenum">
              <a:rPr lang="en-GB" smtClean="0"/>
              <a:t>‹#›</a:t>
            </a:fld>
            <a:endParaRPr lang="en-GB"/>
          </a:p>
        </p:txBody>
      </p:sp>
      <p:pic>
        <p:nvPicPr>
          <p:cNvPr id="8" name="Picture 7">
            <a:extLst>
              <a:ext uri="{FF2B5EF4-FFF2-40B4-BE49-F238E27FC236}">
                <a16:creationId xmlns:a16="http://schemas.microsoft.com/office/drawing/2014/main" id="{1CAF5D34-56C6-C52A-2E33-F2C152254E94}"/>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788786" y="504007"/>
            <a:ext cx="912676" cy="904379"/>
          </a:xfrm>
          <a:prstGeom prst="rect">
            <a:avLst/>
          </a:prstGeom>
        </p:spPr>
      </p:pic>
    </p:spTree>
    <p:extLst>
      <p:ext uri="{BB962C8B-B14F-4D97-AF65-F5344CB8AC3E}">
        <p14:creationId xmlns:p14="http://schemas.microsoft.com/office/powerpoint/2010/main" val="12045728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Comparison_Two">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039868-E92A-4365-8492-30C5E38D9115}"/>
              </a:ext>
            </a:extLst>
          </p:cNvPr>
          <p:cNvSpPr>
            <a:spLocks noGrp="1"/>
          </p:cNvSpPr>
          <p:nvPr>
            <p:ph type="title" hasCustomPrompt="1"/>
          </p:nvPr>
        </p:nvSpPr>
        <p:spPr>
          <a:xfrm>
            <a:off x="525365" y="512763"/>
            <a:ext cx="11150697" cy="1152525"/>
          </a:xfrm>
        </p:spPr>
        <p:txBody>
          <a:bodyPr/>
          <a:lstStyle/>
          <a:p>
            <a:r>
              <a:rPr lang="en-US" dirty="0"/>
              <a:t>CLICK TO EDIT MASTER TITLE STYLE</a:t>
            </a:r>
            <a:endParaRPr lang="en-GB" dirty="0"/>
          </a:p>
        </p:txBody>
      </p:sp>
      <p:sp>
        <p:nvSpPr>
          <p:cNvPr id="3" name="Text Placeholder 2">
            <a:extLst>
              <a:ext uri="{FF2B5EF4-FFF2-40B4-BE49-F238E27FC236}">
                <a16:creationId xmlns:a16="http://schemas.microsoft.com/office/drawing/2014/main" id="{7AE09B7F-E90D-4D7C-AD6D-EF7C2018C3D8}"/>
              </a:ext>
            </a:extLst>
          </p:cNvPr>
          <p:cNvSpPr>
            <a:spLocks noGrp="1"/>
          </p:cNvSpPr>
          <p:nvPr>
            <p:ph type="body" idx="1"/>
          </p:nvPr>
        </p:nvSpPr>
        <p:spPr>
          <a:xfrm>
            <a:off x="525364" y="1916112"/>
            <a:ext cx="5400000" cy="591417"/>
          </a:xfrm>
        </p:spPr>
        <p:txBody>
          <a:bodyPr anchor="b">
            <a:normAutofit/>
          </a:bodyPr>
          <a:lstStyle>
            <a:lvl1pPr marL="0" indent="0">
              <a:buNone/>
              <a:defRPr sz="22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FED8833-0723-466A-A367-310F89EB1FF5}"/>
              </a:ext>
            </a:extLst>
          </p:cNvPr>
          <p:cNvSpPr>
            <a:spLocks noGrp="1"/>
          </p:cNvSpPr>
          <p:nvPr>
            <p:ph sz="half" idx="2"/>
          </p:nvPr>
        </p:nvSpPr>
        <p:spPr>
          <a:xfrm>
            <a:off x="525364" y="2658359"/>
            <a:ext cx="5400000" cy="353130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5" name="Text Placeholder 4">
            <a:extLst>
              <a:ext uri="{FF2B5EF4-FFF2-40B4-BE49-F238E27FC236}">
                <a16:creationId xmlns:a16="http://schemas.microsoft.com/office/drawing/2014/main" id="{AA2A15DE-AC69-4BE2-B519-51D4F73D8919}"/>
              </a:ext>
            </a:extLst>
          </p:cNvPr>
          <p:cNvSpPr>
            <a:spLocks noGrp="1"/>
          </p:cNvSpPr>
          <p:nvPr>
            <p:ph type="body" sz="quarter" idx="3"/>
          </p:nvPr>
        </p:nvSpPr>
        <p:spPr>
          <a:xfrm>
            <a:off x="6276063" y="1916112"/>
            <a:ext cx="5400000" cy="591417"/>
          </a:xfrm>
        </p:spPr>
        <p:txBody>
          <a:bodyPr anchor="b">
            <a:normAutofit/>
          </a:bodyPr>
          <a:lstStyle>
            <a:lvl1pPr marL="0" indent="0">
              <a:buNone/>
              <a:defRPr sz="22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7FFED755-CA42-4010-BCEE-86F9F4FFCB95}"/>
              </a:ext>
            </a:extLst>
          </p:cNvPr>
          <p:cNvSpPr>
            <a:spLocks noGrp="1"/>
          </p:cNvSpPr>
          <p:nvPr>
            <p:ph sz="quarter" idx="4"/>
          </p:nvPr>
        </p:nvSpPr>
        <p:spPr>
          <a:xfrm>
            <a:off x="6276063" y="2658359"/>
            <a:ext cx="5400000" cy="353130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7" name="Date Placeholder 6">
            <a:extLst>
              <a:ext uri="{FF2B5EF4-FFF2-40B4-BE49-F238E27FC236}">
                <a16:creationId xmlns:a16="http://schemas.microsoft.com/office/drawing/2014/main" id="{477E6B7F-FAC5-48C3-8DAB-FBFEEC802072}"/>
              </a:ext>
            </a:extLst>
          </p:cNvPr>
          <p:cNvSpPr>
            <a:spLocks noGrp="1"/>
          </p:cNvSpPr>
          <p:nvPr>
            <p:ph type="dt" sz="half" idx="10"/>
          </p:nvPr>
        </p:nvSpPr>
        <p:spPr/>
        <p:txBody>
          <a:bodyPr/>
          <a:lstStyle/>
          <a:p>
            <a:fld id="{425437BA-1C26-4221-83E9-49C0C40562D2}" type="datetimeFigureOut">
              <a:rPr lang="en-GB" smtClean="0"/>
              <a:t>31/10/2024</a:t>
            </a:fld>
            <a:endParaRPr lang="en-GB"/>
          </a:p>
        </p:txBody>
      </p:sp>
      <p:sp>
        <p:nvSpPr>
          <p:cNvPr id="8" name="Footer Placeholder 7">
            <a:extLst>
              <a:ext uri="{FF2B5EF4-FFF2-40B4-BE49-F238E27FC236}">
                <a16:creationId xmlns:a16="http://schemas.microsoft.com/office/drawing/2014/main" id="{E9C4FB3B-C738-4137-8878-31419B9774D8}"/>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3C140D64-95E2-4CB6-8088-0AB2179B8A65}"/>
              </a:ext>
            </a:extLst>
          </p:cNvPr>
          <p:cNvSpPr>
            <a:spLocks noGrp="1"/>
          </p:cNvSpPr>
          <p:nvPr>
            <p:ph type="sldNum" sz="quarter" idx="12"/>
          </p:nvPr>
        </p:nvSpPr>
        <p:spPr/>
        <p:txBody>
          <a:bodyPr/>
          <a:lstStyle/>
          <a:p>
            <a:fld id="{2C622782-F268-439C-A693-BFA4A897B0B8}" type="slidenum">
              <a:rPr lang="en-GB" smtClean="0"/>
              <a:t>‹#›</a:t>
            </a:fld>
            <a:endParaRPr lang="en-GB"/>
          </a:p>
        </p:txBody>
      </p:sp>
      <p:pic>
        <p:nvPicPr>
          <p:cNvPr id="10" name="Picture 9">
            <a:extLst>
              <a:ext uri="{FF2B5EF4-FFF2-40B4-BE49-F238E27FC236}">
                <a16:creationId xmlns:a16="http://schemas.microsoft.com/office/drawing/2014/main" id="{A52BFF85-BB38-F137-7B9B-3DE441E81633}"/>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788786" y="504007"/>
            <a:ext cx="912676" cy="904379"/>
          </a:xfrm>
          <a:prstGeom prst="rect">
            <a:avLst/>
          </a:prstGeom>
        </p:spPr>
      </p:pic>
    </p:spTree>
    <p:extLst>
      <p:ext uri="{BB962C8B-B14F-4D97-AF65-F5344CB8AC3E}">
        <p14:creationId xmlns:p14="http://schemas.microsoft.com/office/powerpoint/2010/main" val="27030573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TxTwoObj" preserve="1">
  <p:cSld name="Comparison_Thre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039868-E92A-4365-8492-30C5E38D9115}"/>
              </a:ext>
            </a:extLst>
          </p:cNvPr>
          <p:cNvSpPr>
            <a:spLocks noGrp="1"/>
          </p:cNvSpPr>
          <p:nvPr>
            <p:ph type="title" hasCustomPrompt="1"/>
          </p:nvPr>
        </p:nvSpPr>
        <p:spPr>
          <a:xfrm>
            <a:off x="525364" y="512762"/>
            <a:ext cx="11150698" cy="1152525"/>
          </a:xfrm>
        </p:spPr>
        <p:txBody>
          <a:bodyPr/>
          <a:lstStyle/>
          <a:p>
            <a:r>
              <a:rPr lang="en-US" dirty="0"/>
              <a:t>CLICK TO EDIT MASTER TITLE STYLE</a:t>
            </a:r>
            <a:endParaRPr lang="en-GB" dirty="0"/>
          </a:p>
        </p:txBody>
      </p:sp>
      <p:sp>
        <p:nvSpPr>
          <p:cNvPr id="3" name="Text Placeholder 2">
            <a:extLst>
              <a:ext uri="{FF2B5EF4-FFF2-40B4-BE49-F238E27FC236}">
                <a16:creationId xmlns:a16="http://schemas.microsoft.com/office/drawing/2014/main" id="{7AE09B7F-E90D-4D7C-AD6D-EF7C2018C3D8}"/>
              </a:ext>
            </a:extLst>
          </p:cNvPr>
          <p:cNvSpPr>
            <a:spLocks noGrp="1"/>
          </p:cNvSpPr>
          <p:nvPr>
            <p:ph type="body" idx="1" hasCustomPrompt="1"/>
          </p:nvPr>
        </p:nvSpPr>
        <p:spPr>
          <a:xfrm>
            <a:off x="525364" y="1916112"/>
            <a:ext cx="3456000" cy="591417"/>
          </a:xfrm>
        </p:spPr>
        <p:txBody>
          <a:bodyPr anchor="b">
            <a:noAutofit/>
          </a:bodyPr>
          <a:lstStyle>
            <a:lvl1pPr marL="0" indent="0">
              <a:buNone/>
              <a:defRPr sz="22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a:extLst>
              <a:ext uri="{FF2B5EF4-FFF2-40B4-BE49-F238E27FC236}">
                <a16:creationId xmlns:a16="http://schemas.microsoft.com/office/drawing/2014/main" id="{DFED8833-0723-466A-A367-310F89EB1FF5}"/>
              </a:ext>
            </a:extLst>
          </p:cNvPr>
          <p:cNvSpPr>
            <a:spLocks noGrp="1"/>
          </p:cNvSpPr>
          <p:nvPr>
            <p:ph sz="half" idx="2"/>
          </p:nvPr>
        </p:nvSpPr>
        <p:spPr>
          <a:xfrm>
            <a:off x="525364" y="2658359"/>
            <a:ext cx="3456000" cy="353130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5" name="Text Placeholder 4">
            <a:extLst>
              <a:ext uri="{FF2B5EF4-FFF2-40B4-BE49-F238E27FC236}">
                <a16:creationId xmlns:a16="http://schemas.microsoft.com/office/drawing/2014/main" id="{AA2A15DE-AC69-4BE2-B519-51D4F73D8919}"/>
              </a:ext>
            </a:extLst>
          </p:cNvPr>
          <p:cNvSpPr>
            <a:spLocks noGrp="1"/>
          </p:cNvSpPr>
          <p:nvPr>
            <p:ph type="body" sz="quarter" idx="3" hasCustomPrompt="1"/>
          </p:nvPr>
        </p:nvSpPr>
        <p:spPr>
          <a:xfrm>
            <a:off x="4372713" y="1916112"/>
            <a:ext cx="3456000" cy="591417"/>
          </a:xfrm>
        </p:spPr>
        <p:txBody>
          <a:bodyPr anchor="b">
            <a:noAutofit/>
          </a:bodyPr>
          <a:lstStyle>
            <a:lvl1pPr marL="0" indent="0">
              <a:buNone/>
              <a:defRPr sz="22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a:extLst>
              <a:ext uri="{FF2B5EF4-FFF2-40B4-BE49-F238E27FC236}">
                <a16:creationId xmlns:a16="http://schemas.microsoft.com/office/drawing/2014/main" id="{7FFED755-CA42-4010-BCEE-86F9F4FFCB95}"/>
              </a:ext>
            </a:extLst>
          </p:cNvPr>
          <p:cNvSpPr>
            <a:spLocks noGrp="1"/>
          </p:cNvSpPr>
          <p:nvPr>
            <p:ph sz="quarter" idx="4"/>
          </p:nvPr>
        </p:nvSpPr>
        <p:spPr>
          <a:xfrm>
            <a:off x="4372713" y="2658359"/>
            <a:ext cx="3456000" cy="353130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7" name="Date Placeholder 6">
            <a:extLst>
              <a:ext uri="{FF2B5EF4-FFF2-40B4-BE49-F238E27FC236}">
                <a16:creationId xmlns:a16="http://schemas.microsoft.com/office/drawing/2014/main" id="{477E6B7F-FAC5-48C3-8DAB-FBFEEC802072}"/>
              </a:ext>
            </a:extLst>
          </p:cNvPr>
          <p:cNvSpPr>
            <a:spLocks noGrp="1"/>
          </p:cNvSpPr>
          <p:nvPr>
            <p:ph type="dt" sz="half" idx="10"/>
          </p:nvPr>
        </p:nvSpPr>
        <p:spPr/>
        <p:txBody>
          <a:bodyPr/>
          <a:lstStyle/>
          <a:p>
            <a:fld id="{425437BA-1C26-4221-83E9-49C0C40562D2}" type="datetimeFigureOut">
              <a:rPr lang="en-GB" smtClean="0"/>
              <a:t>31/10/2024</a:t>
            </a:fld>
            <a:endParaRPr lang="en-GB"/>
          </a:p>
        </p:txBody>
      </p:sp>
      <p:sp>
        <p:nvSpPr>
          <p:cNvPr id="8" name="Footer Placeholder 7">
            <a:extLst>
              <a:ext uri="{FF2B5EF4-FFF2-40B4-BE49-F238E27FC236}">
                <a16:creationId xmlns:a16="http://schemas.microsoft.com/office/drawing/2014/main" id="{E9C4FB3B-C738-4137-8878-31419B9774D8}"/>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3C140D64-95E2-4CB6-8088-0AB2179B8A65}"/>
              </a:ext>
            </a:extLst>
          </p:cNvPr>
          <p:cNvSpPr>
            <a:spLocks noGrp="1"/>
          </p:cNvSpPr>
          <p:nvPr>
            <p:ph type="sldNum" sz="quarter" idx="12"/>
          </p:nvPr>
        </p:nvSpPr>
        <p:spPr/>
        <p:txBody>
          <a:bodyPr/>
          <a:lstStyle/>
          <a:p>
            <a:fld id="{2C622782-F268-439C-A693-BFA4A897B0B8}" type="slidenum">
              <a:rPr lang="en-GB" smtClean="0"/>
              <a:t>‹#›</a:t>
            </a:fld>
            <a:endParaRPr lang="en-GB"/>
          </a:p>
        </p:txBody>
      </p:sp>
      <p:sp>
        <p:nvSpPr>
          <p:cNvPr id="10" name="Text Placeholder 4">
            <a:extLst>
              <a:ext uri="{FF2B5EF4-FFF2-40B4-BE49-F238E27FC236}">
                <a16:creationId xmlns:a16="http://schemas.microsoft.com/office/drawing/2014/main" id="{DA7D5AD4-9A05-4756-B521-4D2CD2FB8A51}"/>
              </a:ext>
            </a:extLst>
          </p:cNvPr>
          <p:cNvSpPr>
            <a:spLocks noGrp="1"/>
          </p:cNvSpPr>
          <p:nvPr>
            <p:ph type="body" sz="quarter" idx="13" hasCustomPrompt="1"/>
          </p:nvPr>
        </p:nvSpPr>
        <p:spPr>
          <a:xfrm>
            <a:off x="8220063" y="1916112"/>
            <a:ext cx="3456000" cy="591417"/>
          </a:xfrm>
        </p:spPr>
        <p:txBody>
          <a:bodyPr anchor="b">
            <a:noAutofit/>
          </a:bodyPr>
          <a:lstStyle>
            <a:lvl1pPr marL="0" indent="0">
              <a:buNone/>
              <a:defRPr sz="22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11" name="Content Placeholder 5">
            <a:extLst>
              <a:ext uri="{FF2B5EF4-FFF2-40B4-BE49-F238E27FC236}">
                <a16:creationId xmlns:a16="http://schemas.microsoft.com/office/drawing/2014/main" id="{C4664F02-A574-4F49-9160-1C9022B395CC}"/>
              </a:ext>
            </a:extLst>
          </p:cNvPr>
          <p:cNvSpPr>
            <a:spLocks noGrp="1"/>
          </p:cNvSpPr>
          <p:nvPr>
            <p:ph sz="quarter" idx="14"/>
          </p:nvPr>
        </p:nvSpPr>
        <p:spPr>
          <a:xfrm>
            <a:off x="8220063" y="2658359"/>
            <a:ext cx="3456000" cy="353130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pic>
        <p:nvPicPr>
          <p:cNvPr id="12" name="Picture 11">
            <a:extLst>
              <a:ext uri="{FF2B5EF4-FFF2-40B4-BE49-F238E27FC236}">
                <a16:creationId xmlns:a16="http://schemas.microsoft.com/office/drawing/2014/main" id="{CD9F1056-5A6E-F7A4-2B83-86B8612CA413}"/>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788786" y="504007"/>
            <a:ext cx="912676" cy="904379"/>
          </a:xfrm>
          <a:prstGeom prst="rect">
            <a:avLst/>
          </a:prstGeom>
        </p:spPr>
      </p:pic>
    </p:spTree>
    <p:extLst>
      <p:ext uri="{BB962C8B-B14F-4D97-AF65-F5344CB8AC3E}">
        <p14:creationId xmlns:p14="http://schemas.microsoft.com/office/powerpoint/2010/main" val="30525787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946A91-2DE5-41D7-9B59-7395C124568A}"/>
              </a:ext>
            </a:extLst>
          </p:cNvPr>
          <p:cNvSpPr>
            <a:spLocks noGrp="1"/>
          </p:cNvSpPr>
          <p:nvPr>
            <p:ph type="title" hasCustomPrompt="1"/>
          </p:nvPr>
        </p:nvSpPr>
        <p:spPr/>
        <p:txBody>
          <a:bodyPr/>
          <a:lstStyle/>
          <a:p>
            <a:r>
              <a:rPr lang="en-US" dirty="0"/>
              <a:t>CLICK TO EDIT MASTER TITLE STYLE</a:t>
            </a:r>
            <a:endParaRPr lang="en-GB" dirty="0"/>
          </a:p>
        </p:txBody>
      </p:sp>
      <p:sp>
        <p:nvSpPr>
          <p:cNvPr id="3" name="Date Placeholder 2">
            <a:extLst>
              <a:ext uri="{FF2B5EF4-FFF2-40B4-BE49-F238E27FC236}">
                <a16:creationId xmlns:a16="http://schemas.microsoft.com/office/drawing/2014/main" id="{4213C225-A077-4CE4-8F69-8C41C26124FB}"/>
              </a:ext>
            </a:extLst>
          </p:cNvPr>
          <p:cNvSpPr>
            <a:spLocks noGrp="1"/>
          </p:cNvSpPr>
          <p:nvPr>
            <p:ph type="dt" sz="half" idx="10"/>
          </p:nvPr>
        </p:nvSpPr>
        <p:spPr/>
        <p:txBody>
          <a:bodyPr/>
          <a:lstStyle/>
          <a:p>
            <a:fld id="{425437BA-1C26-4221-83E9-49C0C40562D2}" type="datetimeFigureOut">
              <a:rPr lang="en-GB" smtClean="0"/>
              <a:t>31/10/2024</a:t>
            </a:fld>
            <a:endParaRPr lang="en-GB"/>
          </a:p>
        </p:txBody>
      </p:sp>
      <p:sp>
        <p:nvSpPr>
          <p:cNvPr id="4" name="Footer Placeholder 3">
            <a:extLst>
              <a:ext uri="{FF2B5EF4-FFF2-40B4-BE49-F238E27FC236}">
                <a16:creationId xmlns:a16="http://schemas.microsoft.com/office/drawing/2014/main" id="{0BA20531-F30F-4DDA-8ACB-6D69F32A1001}"/>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2B46FDB7-ED50-4B73-80EC-29BA82A528C6}"/>
              </a:ext>
            </a:extLst>
          </p:cNvPr>
          <p:cNvSpPr>
            <a:spLocks noGrp="1"/>
          </p:cNvSpPr>
          <p:nvPr>
            <p:ph type="sldNum" sz="quarter" idx="12"/>
          </p:nvPr>
        </p:nvSpPr>
        <p:spPr/>
        <p:txBody>
          <a:bodyPr/>
          <a:lstStyle/>
          <a:p>
            <a:fld id="{2C622782-F268-439C-A693-BFA4A897B0B8}" type="slidenum">
              <a:rPr lang="en-GB" smtClean="0"/>
              <a:t>‹#›</a:t>
            </a:fld>
            <a:endParaRPr lang="en-GB"/>
          </a:p>
        </p:txBody>
      </p:sp>
      <p:pic>
        <p:nvPicPr>
          <p:cNvPr id="6" name="Picture 5">
            <a:extLst>
              <a:ext uri="{FF2B5EF4-FFF2-40B4-BE49-F238E27FC236}">
                <a16:creationId xmlns:a16="http://schemas.microsoft.com/office/drawing/2014/main" id="{FE41F2DF-B3A1-CF7D-200B-96096E8EFD1F}"/>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788786" y="504007"/>
            <a:ext cx="912676" cy="904379"/>
          </a:xfrm>
          <a:prstGeom prst="rect">
            <a:avLst/>
          </a:prstGeom>
        </p:spPr>
      </p:pic>
    </p:spTree>
    <p:extLst>
      <p:ext uri="{BB962C8B-B14F-4D97-AF65-F5344CB8AC3E}">
        <p14:creationId xmlns:p14="http://schemas.microsoft.com/office/powerpoint/2010/main" val="10440498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ED4A688-4B4C-4980-B610-C92A829742C9}"/>
              </a:ext>
            </a:extLst>
          </p:cNvPr>
          <p:cNvSpPr>
            <a:spLocks noGrp="1"/>
          </p:cNvSpPr>
          <p:nvPr>
            <p:ph type="title"/>
          </p:nvPr>
        </p:nvSpPr>
        <p:spPr>
          <a:xfrm>
            <a:off x="525364" y="512763"/>
            <a:ext cx="11150699" cy="1152525"/>
          </a:xfrm>
          <a:prstGeom prst="rect">
            <a:avLst/>
          </a:prstGeom>
        </p:spPr>
        <p:txBody>
          <a:bodyPr vert="horz" lIns="0" tIns="0" rIns="0" bIns="0" rtlCol="0" anchor="b">
            <a:normAutofit/>
          </a:bodyPr>
          <a:lstStyle/>
          <a:p>
            <a:r>
              <a:rPr lang="en-US" dirty="0"/>
              <a:t>Click to edit Master title style</a:t>
            </a:r>
            <a:endParaRPr lang="en-GB" dirty="0"/>
          </a:p>
        </p:txBody>
      </p:sp>
      <p:sp>
        <p:nvSpPr>
          <p:cNvPr id="3" name="Text Placeholder 2">
            <a:extLst>
              <a:ext uri="{FF2B5EF4-FFF2-40B4-BE49-F238E27FC236}">
                <a16:creationId xmlns:a16="http://schemas.microsoft.com/office/drawing/2014/main" id="{3E7B1AAC-BD46-4ACC-ACCC-FE67B91AC2DE}"/>
              </a:ext>
            </a:extLst>
          </p:cNvPr>
          <p:cNvSpPr>
            <a:spLocks noGrp="1"/>
          </p:cNvSpPr>
          <p:nvPr>
            <p:ph type="body" idx="1"/>
          </p:nvPr>
        </p:nvSpPr>
        <p:spPr>
          <a:xfrm>
            <a:off x="525364" y="1916113"/>
            <a:ext cx="11150699" cy="4260850"/>
          </a:xfrm>
          <a:prstGeom prst="rect">
            <a:avLst/>
          </a:prstGeom>
        </p:spPr>
        <p:txBody>
          <a:bodyPr vert="horz" lIns="0" tIns="0" rIns="0" bIns="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Date Placeholder 3">
            <a:extLst>
              <a:ext uri="{FF2B5EF4-FFF2-40B4-BE49-F238E27FC236}">
                <a16:creationId xmlns:a16="http://schemas.microsoft.com/office/drawing/2014/main" id="{F4B4EAD3-EF82-404F-84DC-37405AF514D8}"/>
              </a:ext>
            </a:extLst>
          </p:cNvPr>
          <p:cNvSpPr>
            <a:spLocks noGrp="1"/>
          </p:cNvSpPr>
          <p:nvPr>
            <p:ph type="dt" sz="half" idx="2"/>
          </p:nvPr>
        </p:nvSpPr>
        <p:spPr>
          <a:xfrm>
            <a:off x="525365" y="6356350"/>
            <a:ext cx="2743200" cy="365125"/>
          </a:xfrm>
          <a:prstGeom prst="rect">
            <a:avLst/>
          </a:prstGeom>
        </p:spPr>
        <p:txBody>
          <a:bodyPr vert="horz" lIns="0" tIns="0" rIns="0" bIns="0" rtlCol="0" anchor="ctr"/>
          <a:lstStyle>
            <a:lvl1pPr algn="l">
              <a:defRPr sz="1000">
                <a:solidFill>
                  <a:schemeClr val="tx1">
                    <a:tint val="75000"/>
                  </a:schemeClr>
                </a:solidFill>
              </a:defRPr>
            </a:lvl1pPr>
          </a:lstStyle>
          <a:p>
            <a:fld id="{425437BA-1C26-4221-83E9-49C0C40562D2}" type="datetimeFigureOut">
              <a:rPr lang="en-GB" smtClean="0"/>
              <a:pPr/>
              <a:t>31/10/2024</a:t>
            </a:fld>
            <a:endParaRPr lang="en-GB" dirty="0"/>
          </a:p>
        </p:txBody>
      </p:sp>
      <p:sp>
        <p:nvSpPr>
          <p:cNvPr id="5" name="Footer Placeholder 4">
            <a:extLst>
              <a:ext uri="{FF2B5EF4-FFF2-40B4-BE49-F238E27FC236}">
                <a16:creationId xmlns:a16="http://schemas.microsoft.com/office/drawing/2014/main" id="{07AE554C-B793-412E-813D-9BF3A5CBF92E}"/>
              </a:ext>
            </a:extLst>
          </p:cNvPr>
          <p:cNvSpPr>
            <a:spLocks noGrp="1"/>
          </p:cNvSpPr>
          <p:nvPr>
            <p:ph type="ftr" sz="quarter" idx="3"/>
          </p:nvPr>
        </p:nvSpPr>
        <p:spPr>
          <a:xfrm>
            <a:off x="4038600" y="6356350"/>
            <a:ext cx="4114800" cy="365125"/>
          </a:xfrm>
          <a:prstGeom prst="rect">
            <a:avLst/>
          </a:prstGeom>
        </p:spPr>
        <p:txBody>
          <a:bodyPr vert="horz" lIns="0" tIns="0" rIns="0" bIns="0" rtlCol="0" anchor="ctr"/>
          <a:lstStyle>
            <a:lvl1pPr algn="ctr">
              <a:defRPr sz="10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0241D04E-5E11-44A9-8890-F5B5094AD00C}"/>
              </a:ext>
            </a:extLst>
          </p:cNvPr>
          <p:cNvSpPr>
            <a:spLocks noGrp="1"/>
          </p:cNvSpPr>
          <p:nvPr>
            <p:ph type="sldNum" sz="quarter" idx="4"/>
          </p:nvPr>
        </p:nvSpPr>
        <p:spPr>
          <a:xfrm>
            <a:off x="8932862" y="6356350"/>
            <a:ext cx="2743200" cy="365125"/>
          </a:xfrm>
          <a:prstGeom prst="rect">
            <a:avLst/>
          </a:prstGeom>
        </p:spPr>
        <p:txBody>
          <a:bodyPr vert="horz" lIns="0" tIns="0" rIns="0" bIns="0" rtlCol="0" anchor="ctr"/>
          <a:lstStyle>
            <a:lvl1pPr algn="r">
              <a:defRPr sz="1000">
                <a:solidFill>
                  <a:schemeClr val="tx1">
                    <a:tint val="75000"/>
                  </a:schemeClr>
                </a:solidFill>
              </a:defRPr>
            </a:lvl1pPr>
          </a:lstStyle>
          <a:p>
            <a:fld id="{2C622782-F268-439C-A693-BFA4A897B0B8}" type="slidenum">
              <a:rPr lang="en-GB" smtClean="0"/>
              <a:pPr/>
              <a:t>‹#›</a:t>
            </a:fld>
            <a:endParaRPr lang="en-GB"/>
          </a:p>
        </p:txBody>
      </p:sp>
      <p:sp>
        <p:nvSpPr>
          <p:cNvPr id="7" name="Rectangle 6">
            <a:extLst>
              <a:ext uri="{FF2B5EF4-FFF2-40B4-BE49-F238E27FC236}">
                <a16:creationId xmlns:a16="http://schemas.microsoft.com/office/drawing/2014/main" id="{04E04460-0365-4D03-9A5A-CB2910085A86}"/>
              </a:ext>
            </a:extLst>
          </p:cNvPr>
          <p:cNvSpPr/>
          <p:nvPr userDrawn="1"/>
        </p:nvSpPr>
        <p:spPr>
          <a:xfrm>
            <a:off x="0" y="3304"/>
            <a:ext cx="12192000" cy="133221"/>
          </a:xfrm>
          <a:prstGeom prst="rect">
            <a:avLst/>
          </a:prstGeom>
          <a:solidFill>
            <a:srgbClr val="D8841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030406705"/>
      </p:ext>
    </p:extLst>
  </p:cSld>
  <p:clrMap bg1="lt1" tx1="dk1" bg2="lt2" tx2="dk2" accent1="accent1" accent2="accent2" accent3="accent3" accent4="accent4" accent5="accent5" accent6="accent6" hlink="hlink" folHlink="folHlink"/>
  <p:sldLayoutIdLst>
    <p:sldLayoutId id="2147483658" r:id="rId1"/>
    <p:sldLayoutId id="2147483649" r:id="rId2"/>
    <p:sldLayoutId id="2147483659" r:id="rId3"/>
    <p:sldLayoutId id="2147483651" r:id="rId4"/>
    <p:sldLayoutId id="2147483650" r:id="rId5"/>
    <p:sldLayoutId id="2147483652" r:id="rId6"/>
    <p:sldLayoutId id="2147483653" r:id="rId7"/>
    <p:sldLayoutId id="2147483660" r:id="rId8"/>
    <p:sldLayoutId id="2147483654" r:id="rId9"/>
    <p:sldLayoutId id="2147483655" r:id="rId10"/>
    <p:sldLayoutId id="2147483656" r:id="rId11"/>
    <p:sldLayoutId id="2147483657" r:id="rId12"/>
  </p:sldLayoutIdLst>
  <p:txStyles>
    <p:titleStyle>
      <a:lvl1pPr algn="l" defTabSz="914400" rtl="0" eaLnBrk="1" latinLnBrk="0" hangingPunct="1">
        <a:lnSpc>
          <a:spcPct val="90000"/>
        </a:lnSpc>
        <a:spcBef>
          <a:spcPct val="0"/>
        </a:spcBef>
        <a:buNone/>
        <a:defRPr sz="3200" b="1" kern="1200">
          <a:solidFill>
            <a:srgbClr val="D8841C"/>
          </a:solidFill>
          <a:latin typeface="+mj-lt"/>
          <a:ea typeface="+mj-ea"/>
          <a:cs typeface="+mj-cs"/>
        </a:defRPr>
      </a:lvl1pPr>
    </p:titleStyle>
    <p:bodyStyle>
      <a:lvl1pPr marL="270000" indent="-270000" algn="l" defTabSz="914400" rtl="0" eaLnBrk="1" latinLnBrk="0" hangingPunct="1">
        <a:lnSpc>
          <a:spcPct val="100000"/>
        </a:lnSpc>
        <a:spcBef>
          <a:spcPts val="1200"/>
        </a:spcBef>
        <a:buFont typeface="Arial" panose="020B0604020202020204" pitchFamily="34" charset="0"/>
        <a:buChar char="•"/>
        <a:defRPr sz="2000" kern="1200">
          <a:solidFill>
            <a:schemeClr val="tx2"/>
          </a:solidFill>
          <a:latin typeface="+mn-lt"/>
          <a:ea typeface="+mn-ea"/>
          <a:cs typeface="+mn-cs"/>
        </a:defRPr>
      </a:lvl1pPr>
      <a:lvl2pPr marL="540000" indent="-270000" algn="l" defTabSz="914400" rtl="0" eaLnBrk="1" latinLnBrk="0" hangingPunct="1">
        <a:lnSpc>
          <a:spcPct val="100000"/>
        </a:lnSpc>
        <a:spcBef>
          <a:spcPts val="600"/>
        </a:spcBef>
        <a:buFont typeface="Arial" panose="020B0604020202020204" pitchFamily="34" charset="0"/>
        <a:buChar char="•"/>
        <a:defRPr sz="1800" kern="1200">
          <a:solidFill>
            <a:schemeClr val="tx2"/>
          </a:solidFill>
          <a:latin typeface="+mn-lt"/>
          <a:ea typeface="+mn-ea"/>
          <a:cs typeface="+mn-cs"/>
        </a:defRPr>
      </a:lvl2pPr>
      <a:lvl3pPr marL="810000" indent="-270000" algn="l" defTabSz="914400" rtl="0" eaLnBrk="1" latinLnBrk="0" hangingPunct="1">
        <a:lnSpc>
          <a:spcPct val="100000"/>
        </a:lnSpc>
        <a:spcBef>
          <a:spcPts val="600"/>
        </a:spcBef>
        <a:buFont typeface="Arial" panose="020B0604020202020204" pitchFamily="34" charset="0"/>
        <a:buChar char="•"/>
        <a:defRPr sz="1600" kern="1200">
          <a:solidFill>
            <a:schemeClr val="tx2"/>
          </a:solidFill>
          <a:latin typeface="+mn-lt"/>
          <a:ea typeface="+mn-ea"/>
          <a:cs typeface="+mn-cs"/>
        </a:defRPr>
      </a:lvl3pPr>
      <a:lvl4pPr marL="1080000" indent="-270000" algn="l" defTabSz="914400" rtl="0" eaLnBrk="1" latinLnBrk="0" hangingPunct="1">
        <a:lnSpc>
          <a:spcPct val="100000"/>
        </a:lnSpc>
        <a:spcBef>
          <a:spcPts val="600"/>
        </a:spcBef>
        <a:buFont typeface="Arial" panose="020B0604020202020204" pitchFamily="34" charset="0"/>
        <a:buChar char="•"/>
        <a:defRPr sz="1400" kern="1200">
          <a:solidFill>
            <a:schemeClr val="tx2"/>
          </a:solidFill>
          <a:latin typeface="+mn-lt"/>
          <a:ea typeface="+mn-ea"/>
          <a:cs typeface="+mn-cs"/>
        </a:defRPr>
      </a:lvl4pPr>
      <a:lvl5pPr marL="1350000" indent="-270000" algn="l" defTabSz="914400" rtl="0" eaLnBrk="1" latinLnBrk="0" hangingPunct="1">
        <a:lnSpc>
          <a:spcPct val="100000"/>
        </a:lnSpc>
        <a:spcBef>
          <a:spcPts val="600"/>
        </a:spcBef>
        <a:buFont typeface="Arial" panose="020B0604020202020204" pitchFamily="34" charset="0"/>
        <a:buChar char="•"/>
        <a:defRPr sz="1400" kern="1200">
          <a:solidFill>
            <a:schemeClr val="tx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323" userDrawn="1">
          <p15:clr>
            <a:srgbClr val="F26B43"/>
          </p15:clr>
        </p15:guide>
        <p15:guide id="2" pos="325" userDrawn="1">
          <p15:clr>
            <a:srgbClr val="F26B43"/>
          </p15:clr>
        </p15:guide>
        <p15:guide id="3" pos="7355" userDrawn="1">
          <p15:clr>
            <a:srgbClr val="F26B43"/>
          </p15:clr>
        </p15:guide>
        <p15:guide id="4" orient="horz" pos="1049" userDrawn="1">
          <p15:clr>
            <a:srgbClr val="F26B43"/>
          </p15:clr>
        </p15:guide>
        <p15:guide id="5" orient="horz" pos="1207" userDrawn="1">
          <p15:clr>
            <a:srgbClr val="F26B43"/>
          </p15:clr>
        </p15:guide>
        <p15:guide id="6" orient="horz" pos="3906" userDrawn="1">
          <p15:clr>
            <a:srgbClr val="F26B43"/>
          </p15:clr>
        </p15:guide>
        <p15:guide id="7" orient="horz" pos="3997"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7" Type="http://schemas.openxmlformats.org/officeDocument/2006/relationships/image" Target="../media/image3.png"/><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8" Type="http://schemas.openxmlformats.org/officeDocument/2006/relationships/image" Target="../media/image5.png"/><Relationship Id="rId3" Type="http://schemas.openxmlformats.org/officeDocument/2006/relationships/diagramLayout" Target="../diagrams/layout2.xml"/><Relationship Id="rId7" Type="http://schemas.openxmlformats.org/officeDocument/2006/relationships/image" Target="../media/image4.png"/><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11" Type="http://schemas.openxmlformats.org/officeDocument/2006/relationships/image" Target="../media/image8.png"/><Relationship Id="rId5" Type="http://schemas.openxmlformats.org/officeDocument/2006/relationships/diagramColors" Target="../diagrams/colors2.xml"/><Relationship Id="rId10" Type="http://schemas.openxmlformats.org/officeDocument/2006/relationships/image" Target="../media/image7.png"/><Relationship Id="rId4" Type="http://schemas.openxmlformats.org/officeDocument/2006/relationships/diagramQuickStyle" Target="../diagrams/quickStyle2.xml"/><Relationship Id="rId9" Type="http://schemas.openxmlformats.org/officeDocument/2006/relationships/image" Target="../media/image6.png"/></Relationships>
</file>

<file path=ppt/slides/_rels/slide4.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8" Type="http://schemas.openxmlformats.org/officeDocument/2006/relationships/image" Target="../media/image11.png"/><Relationship Id="rId3" Type="http://schemas.openxmlformats.org/officeDocument/2006/relationships/diagramLayout" Target="../diagrams/layout3.xml"/><Relationship Id="rId7" Type="http://schemas.openxmlformats.org/officeDocument/2006/relationships/image" Target="../media/image10.png"/><Relationship Id="rId2" Type="http://schemas.openxmlformats.org/officeDocument/2006/relationships/diagramData" Target="../diagrams/data3.xml"/><Relationship Id="rId1" Type="http://schemas.openxmlformats.org/officeDocument/2006/relationships/slideLayout" Target="../slideLayouts/slideLayout5.xml"/><Relationship Id="rId6" Type="http://schemas.microsoft.com/office/2007/relationships/diagramDrawing" Target="../diagrams/drawing3.xml"/><Relationship Id="rId11" Type="http://schemas.openxmlformats.org/officeDocument/2006/relationships/image" Target="../media/image6.png"/><Relationship Id="rId5" Type="http://schemas.openxmlformats.org/officeDocument/2006/relationships/diagramColors" Target="../diagrams/colors3.xml"/><Relationship Id="rId10" Type="http://schemas.openxmlformats.org/officeDocument/2006/relationships/image" Target="../media/image13.png"/><Relationship Id="rId4" Type="http://schemas.openxmlformats.org/officeDocument/2006/relationships/diagramQuickStyle" Target="../diagrams/quickStyle3.xml"/><Relationship Id="rId9" Type="http://schemas.openxmlformats.org/officeDocument/2006/relationships/image" Target="../media/image12.png"/></Relationships>
</file>

<file path=ppt/slides/_rels/slide6.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5.xml"/><Relationship Id="rId4" Type="http://schemas.openxmlformats.org/officeDocument/2006/relationships/image" Target="../media/image12.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3.xml"/><Relationship Id="rId5" Type="http://schemas.openxmlformats.org/officeDocument/2006/relationships/image" Target="../media/image12.png"/><Relationship Id="rId4" Type="http://schemas.openxmlformats.org/officeDocument/2006/relationships/image" Target="../media/image1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D43D81AF-1B68-4FDB-B9D6-5FCB633A839D}"/>
              </a:ext>
            </a:extLst>
          </p:cNvPr>
          <p:cNvSpPr>
            <a:spLocks noGrp="1"/>
          </p:cNvSpPr>
          <p:nvPr>
            <p:ph type="ctrTitle"/>
          </p:nvPr>
        </p:nvSpPr>
        <p:spPr>
          <a:xfrm>
            <a:off x="525365" y="2091559"/>
            <a:ext cx="7637462" cy="1498874"/>
          </a:xfrm>
        </p:spPr>
        <p:txBody>
          <a:bodyPr>
            <a:normAutofit/>
          </a:bodyPr>
          <a:lstStyle/>
          <a:p>
            <a:r>
              <a:rPr lang="en-GB" sz="4900" dirty="0">
                <a:solidFill>
                  <a:srgbClr val="0090D1"/>
                </a:solidFill>
              </a:rPr>
              <a:t>Managed IT Services</a:t>
            </a:r>
            <a:br>
              <a:rPr lang="en-GB" dirty="0">
                <a:solidFill>
                  <a:srgbClr val="0090D1"/>
                </a:solidFill>
              </a:rPr>
            </a:br>
            <a:r>
              <a:rPr lang="en-GB" sz="2700" dirty="0">
                <a:solidFill>
                  <a:srgbClr val="0090D1"/>
                </a:solidFill>
              </a:rPr>
              <a:t>What are they?</a:t>
            </a:r>
            <a:br>
              <a:rPr lang="en-GB" dirty="0">
                <a:solidFill>
                  <a:schemeClr val="bg1"/>
                </a:solidFill>
              </a:rPr>
            </a:br>
            <a:endParaRPr lang="en-GB" sz="3200" dirty="0">
              <a:solidFill>
                <a:schemeClr val="bg1"/>
              </a:solidFill>
            </a:endParaRPr>
          </a:p>
        </p:txBody>
      </p:sp>
      <p:sp>
        <p:nvSpPr>
          <p:cNvPr id="6" name="Subtitle 5">
            <a:extLst>
              <a:ext uri="{FF2B5EF4-FFF2-40B4-BE49-F238E27FC236}">
                <a16:creationId xmlns:a16="http://schemas.microsoft.com/office/drawing/2014/main" id="{51BD1EDB-5B3A-4107-AB84-81C6CF8BAAEB}"/>
              </a:ext>
            </a:extLst>
          </p:cNvPr>
          <p:cNvSpPr>
            <a:spLocks noGrp="1"/>
          </p:cNvSpPr>
          <p:nvPr>
            <p:ph type="subTitle" idx="1"/>
          </p:nvPr>
        </p:nvSpPr>
        <p:spPr>
          <a:xfrm>
            <a:off x="525365" y="3972910"/>
            <a:ext cx="7637462" cy="1124608"/>
          </a:xfrm>
        </p:spPr>
        <p:txBody>
          <a:bodyPr>
            <a:normAutofit/>
          </a:bodyPr>
          <a:lstStyle/>
          <a:p>
            <a:pPr>
              <a:spcBef>
                <a:spcPts val="0"/>
              </a:spcBef>
            </a:pPr>
            <a:r>
              <a:rPr lang="en-GB" sz="2800" dirty="0">
                <a:solidFill>
                  <a:schemeClr val="bg1"/>
                </a:solidFill>
              </a:rPr>
              <a:t>Penntech IT Solutions</a:t>
            </a:r>
          </a:p>
          <a:p>
            <a:pPr>
              <a:spcBef>
                <a:spcPts val="0"/>
              </a:spcBef>
            </a:pPr>
            <a:r>
              <a:rPr lang="en-GB" sz="2800" dirty="0">
                <a:solidFill>
                  <a:schemeClr val="bg1"/>
                </a:solidFill>
              </a:rPr>
              <a:t>IT Support in London</a:t>
            </a:r>
          </a:p>
        </p:txBody>
      </p:sp>
      <p:pic>
        <p:nvPicPr>
          <p:cNvPr id="8" name="Picture 7">
            <a:extLst>
              <a:ext uri="{FF2B5EF4-FFF2-40B4-BE49-F238E27FC236}">
                <a16:creationId xmlns:a16="http://schemas.microsoft.com/office/drawing/2014/main" id="{C614A17A-A372-1D35-B56C-4BF344B99D39}"/>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8162827" y="3124060"/>
            <a:ext cx="3503808" cy="3503808"/>
          </a:xfrm>
          <a:prstGeom prst="rect">
            <a:avLst/>
          </a:prstGeom>
        </p:spPr>
      </p:pic>
    </p:spTree>
    <p:extLst>
      <p:ext uri="{BB962C8B-B14F-4D97-AF65-F5344CB8AC3E}">
        <p14:creationId xmlns:p14="http://schemas.microsoft.com/office/powerpoint/2010/main" val="21896924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ntr" presetSubtype="1" fill="hold"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heel(1)">
                                      <p:cBhvr>
                                        <p:cTn id="7" dur="125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E9A1F4-5529-45CE-9695-A5EFDA88241F}"/>
              </a:ext>
            </a:extLst>
          </p:cNvPr>
          <p:cNvSpPr>
            <a:spLocks noGrp="1"/>
          </p:cNvSpPr>
          <p:nvPr>
            <p:ph type="ctrTitle"/>
          </p:nvPr>
        </p:nvSpPr>
        <p:spPr>
          <a:xfrm>
            <a:off x="525365" y="1879707"/>
            <a:ext cx="7637462" cy="1017322"/>
          </a:xfrm>
        </p:spPr>
        <p:txBody>
          <a:bodyPr>
            <a:normAutofit/>
          </a:bodyPr>
          <a:lstStyle/>
          <a:p>
            <a:r>
              <a:rPr lang="en-GB" sz="3200" dirty="0">
                <a:solidFill>
                  <a:srgbClr val="D8841C"/>
                </a:solidFill>
              </a:rPr>
              <a:t>What is Managed Services?</a:t>
            </a:r>
          </a:p>
        </p:txBody>
      </p:sp>
      <p:sp>
        <p:nvSpPr>
          <p:cNvPr id="3" name="Subtitle 2">
            <a:extLst>
              <a:ext uri="{FF2B5EF4-FFF2-40B4-BE49-F238E27FC236}">
                <a16:creationId xmlns:a16="http://schemas.microsoft.com/office/drawing/2014/main" id="{43CF5A0A-6DDE-47C2-80CE-03B5B06D95FB}"/>
              </a:ext>
            </a:extLst>
          </p:cNvPr>
          <p:cNvSpPr>
            <a:spLocks noGrp="1"/>
          </p:cNvSpPr>
          <p:nvPr>
            <p:ph type="subTitle" idx="1"/>
          </p:nvPr>
        </p:nvSpPr>
        <p:spPr>
          <a:xfrm>
            <a:off x="525365" y="3320132"/>
            <a:ext cx="6684732" cy="2209801"/>
          </a:xfrm>
        </p:spPr>
        <p:txBody>
          <a:bodyPr>
            <a:noAutofit/>
          </a:bodyPr>
          <a:lstStyle/>
          <a:p>
            <a:pPr marL="89535" marR="5080">
              <a:lnSpc>
                <a:spcPts val="2400"/>
              </a:lnSpc>
            </a:pPr>
            <a:r>
              <a:rPr lang="en-GB" sz="1200" spc="-5" dirty="0">
                <a:solidFill>
                  <a:srgbClr val="212451"/>
                </a:solidFill>
                <a:latin typeface="+mj-lt"/>
                <a:cs typeface="Arial"/>
              </a:rPr>
              <a:t>“Managed </a:t>
            </a:r>
            <a:r>
              <a:rPr lang="en-GB" sz="1200" dirty="0">
                <a:solidFill>
                  <a:srgbClr val="212451"/>
                </a:solidFill>
                <a:latin typeface="+mj-lt"/>
                <a:cs typeface="Arial"/>
              </a:rPr>
              <a:t>Services is </a:t>
            </a:r>
            <a:r>
              <a:rPr lang="en-GB" sz="1200" spc="-5" dirty="0">
                <a:solidFill>
                  <a:srgbClr val="212451"/>
                </a:solidFill>
                <a:latin typeface="+mj-lt"/>
                <a:cs typeface="Arial"/>
              </a:rPr>
              <a:t>the </a:t>
            </a:r>
            <a:r>
              <a:rPr lang="en-GB" sz="1200" b="1" spc="-5" dirty="0">
                <a:solidFill>
                  <a:srgbClr val="212451"/>
                </a:solidFill>
                <a:latin typeface="+mj-lt"/>
                <a:cs typeface="Arial"/>
              </a:rPr>
              <a:t>proactive management </a:t>
            </a:r>
            <a:r>
              <a:rPr lang="en-GB" sz="1200" dirty="0">
                <a:solidFill>
                  <a:srgbClr val="212451"/>
                </a:solidFill>
                <a:latin typeface="+mj-lt"/>
                <a:cs typeface="Arial"/>
              </a:rPr>
              <a:t>of an </a:t>
            </a:r>
            <a:r>
              <a:rPr lang="en-GB" sz="1200" spc="-5" dirty="0">
                <a:solidFill>
                  <a:srgbClr val="212451"/>
                </a:solidFill>
                <a:latin typeface="+mj-lt"/>
                <a:cs typeface="Arial"/>
              </a:rPr>
              <a:t>IT (Information </a:t>
            </a:r>
            <a:r>
              <a:rPr lang="en-GB" sz="1200" spc="-20" dirty="0">
                <a:solidFill>
                  <a:srgbClr val="212451"/>
                </a:solidFill>
                <a:latin typeface="+mj-lt"/>
                <a:cs typeface="Arial"/>
              </a:rPr>
              <a:t>Technology) </a:t>
            </a:r>
            <a:r>
              <a:rPr lang="en-GB" sz="1200" dirty="0">
                <a:solidFill>
                  <a:srgbClr val="212451"/>
                </a:solidFill>
                <a:latin typeface="+mj-lt"/>
                <a:cs typeface="Arial"/>
              </a:rPr>
              <a:t>asset or </a:t>
            </a:r>
            <a:r>
              <a:rPr lang="en-GB" sz="1200" spc="-5" dirty="0">
                <a:solidFill>
                  <a:srgbClr val="212451"/>
                </a:solidFill>
                <a:latin typeface="+mj-lt"/>
                <a:cs typeface="Arial"/>
              </a:rPr>
              <a:t>object, </a:t>
            </a:r>
            <a:r>
              <a:rPr lang="en-GB" sz="1200" dirty="0">
                <a:solidFill>
                  <a:srgbClr val="212451"/>
                </a:solidFill>
                <a:latin typeface="+mj-lt"/>
                <a:cs typeface="Arial"/>
              </a:rPr>
              <a:t>by a </a:t>
            </a:r>
            <a:r>
              <a:rPr lang="en-GB" sz="1200" b="1" spc="-5" dirty="0">
                <a:solidFill>
                  <a:srgbClr val="212451"/>
                </a:solidFill>
                <a:latin typeface="+mj-lt"/>
                <a:cs typeface="Arial"/>
              </a:rPr>
              <a:t>third party </a:t>
            </a:r>
            <a:r>
              <a:rPr lang="en-GB" sz="1200" dirty="0">
                <a:solidFill>
                  <a:srgbClr val="212451"/>
                </a:solidFill>
                <a:latin typeface="+mj-lt"/>
                <a:cs typeface="Arial"/>
              </a:rPr>
              <a:t>typically known as a </a:t>
            </a:r>
            <a:r>
              <a:rPr lang="en-GB" sz="1200" spc="-65" dirty="0">
                <a:solidFill>
                  <a:srgbClr val="212451"/>
                </a:solidFill>
                <a:latin typeface="+mj-lt"/>
                <a:cs typeface="Arial"/>
              </a:rPr>
              <a:t>MSP, </a:t>
            </a:r>
            <a:r>
              <a:rPr lang="en-GB" sz="1200" dirty="0">
                <a:solidFill>
                  <a:srgbClr val="212451"/>
                </a:solidFill>
                <a:latin typeface="+mj-lt"/>
                <a:cs typeface="Arial"/>
              </a:rPr>
              <a:t>on behalf of a </a:t>
            </a:r>
            <a:r>
              <a:rPr lang="en-GB" sz="1200" spc="-15" dirty="0">
                <a:solidFill>
                  <a:srgbClr val="212451"/>
                </a:solidFill>
                <a:latin typeface="+mj-lt"/>
                <a:cs typeface="Arial"/>
              </a:rPr>
              <a:t>customer. </a:t>
            </a:r>
            <a:r>
              <a:rPr lang="en-GB" sz="1200" dirty="0">
                <a:solidFill>
                  <a:srgbClr val="212451"/>
                </a:solidFill>
                <a:latin typeface="+mj-lt"/>
                <a:cs typeface="Arial"/>
              </a:rPr>
              <a:t>The </a:t>
            </a:r>
            <a:r>
              <a:rPr lang="en-GB" sz="1200" spc="-5" dirty="0">
                <a:solidFill>
                  <a:srgbClr val="212451"/>
                </a:solidFill>
                <a:latin typeface="+mj-lt"/>
                <a:cs typeface="Arial"/>
              </a:rPr>
              <a:t>operative distinction that sets apart </a:t>
            </a:r>
            <a:r>
              <a:rPr lang="en-GB" sz="1200" dirty="0">
                <a:solidFill>
                  <a:srgbClr val="212451"/>
                </a:solidFill>
                <a:latin typeface="+mj-lt"/>
                <a:cs typeface="Arial"/>
              </a:rPr>
              <a:t>a </a:t>
            </a:r>
            <a:r>
              <a:rPr lang="en-GB" sz="1200" spc="-5" dirty="0">
                <a:solidFill>
                  <a:srgbClr val="212451"/>
                </a:solidFill>
                <a:latin typeface="+mj-lt"/>
                <a:cs typeface="Arial"/>
              </a:rPr>
              <a:t>MSP </a:t>
            </a:r>
            <a:r>
              <a:rPr lang="en-GB" sz="1200" dirty="0">
                <a:solidFill>
                  <a:srgbClr val="212451"/>
                </a:solidFill>
                <a:latin typeface="+mj-lt"/>
                <a:cs typeface="Arial"/>
              </a:rPr>
              <a:t>is </a:t>
            </a:r>
            <a:r>
              <a:rPr lang="en-GB" sz="1200" spc="-5" dirty="0">
                <a:solidFill>
                  <a:srgbClr val="212451"/>
                </a:solidFill>
                <a:latin typeface="+mj-lt"/>
                <a:cs typeface="Arial"/>
              </a:rPr>
              <a:t>the </a:t>
            </a:r>
            <a:r>
              <a:rPr lang="en-GB" sz="1200" b="1" spc="-5" dirty="0">
                <a:solidFill>
                  <a:srgbClr val="212451"/>
                </a:solidFill>
                <a:latin typeface="+mj-lt"/>
                <a:cs typeface="Arial"/>
              </a:rPr>
              <a:t>proactive delivery </a:t>
            </a:r>
            <a:r>
              <a:rPr lang="en-GB" sz="1200" b="1" dirty="0">
                <a:solidFill>
                  <a:srgbClr val="212451"/>
                </a:solidFill>
                <a:latin typeface="+mj-lt"/>
                <a:cs typeface="Arial"/>
              </a:rPr>
              <a:t>of </a:t>
            </a:r>
            <a:r>
              <a:rPr lang="en-GB" sz="1200" b="1" spc="-5" dirty="0">
                <a:solidFill>
                  <a:srgbClr val="212451"/>
                </a:solidFill>
                <a:latin typeface="+mj-lt"/>
                <a:cs typeface="Arial"/>
              </a:rPr>
              <a:t>service</a:t>
            </a:r>
            <a:r>
              <a:rPr lang="en-GB" sz="1200" spc="-5" dirty="0">
                <a:solidFill>
                  <a:srgbClr val="212451"/>
                </a:solidFill>
                <a:latin typeface="+mj-lt"/>
                <a:cs typeface="Arial"/>
              </a:rPr>
              <a:t>, </a:t>
            </a:r>
            <a:r>
              <a:rPr lang="en-GB" sz="1200" dirty="0">
                <a:solidFill>
                  <a:srgbClr val="212451"/>
                </a:solidFill>
                <a:latin typeface="+mj-lt"/>
                <a:cs typeface="Arial"/>
              </a:rPr>
              <a:t>as </a:t>
            </a:r>
            <a:r>
              <a:rPr lang="en-GB" sz="1200" spc="-5" dirty="0">
                <a:solidFill>
                  <a:srgbClr val="212451"/>
                </a:solidFill>
                <a:latin typeface="+mj-lt"/>
                <a:cs typeface="Arial"/>
              </a:rPr>
              <a:t>compared to reactive IT</a:t>
            </a:r>
            <a:r>
              <a:rPr lang="en-GB" sz="1200" spc="-55" dirty="0">
                <a:solidFill>
                  <a:srgbClr val="212451"/>
                </a:solidFill>
                <a:latin typeface="+mj-lt"/>
                <a:cs typeface="Arial"/>
              </a:rPr>
              <a:t> </a:t>
            </a:r>
            <a:r>
              <a:rPr lang="en-GB" sz="1200" spc="-5" dirty="0">
                <a:solidFill>
                  <a:srgbClr val="212451"/>
                </a:solidFill>
                <a:latin typeface="+mj-lt"/>
                <a:cs typeface="Arial"/>
              </a:rPr>
              <a:t>services.”</a:t>
            </a:r>
          </a:p>
          <a:p>
            <a:pPr marL="89535" marR="5080">
              <a:lnSpc>
                <a:spcPts val="1680"/>
              </a:lnSpc>
            </a:pPr>
            <a:r>
              <a:rPr lang="en-GB" sz="1200" b="1" spc="-5" dirty="0">
                <a:solidFill>
                  <a:srgbClr val="212451"/>
                </a:solidFill>
                <a:latin typeface="+mj-lt"/>
                <a:cs typeface="Arial"/>
              </a:rPr>
              <a:t>MSP Alliance</a:t>
            </a:r>
            <a:endParaRPr lang="en-GB" sz="1200" b="1" dirty="0">
              <a:solidFill>
                <a:srgbClr val="212451"/>
              </a:solidFill>
              <a:latin typeface="+mj-lt"/>
              <a:cs typeface="Arial"/>
            </a:endParaRPr>
          </a:p>
          <a:p>
            <a:pPr marL="89535">
              <a:lnSpc>
                <a:spcPts val="1680"/>
              </a:lnSpc>
              <a:spcBef>
                <a:spcPts val="0"/>
              </a:spcBef>
            </a:pPr>
            <a:r>
              <a:rPr lang="en-GB" sz="1200" spc="-5" dirty="0">
                <a:solidFill>
                  <a:srgbClr val="212451"/>
                </a:solidFill>
                <a:latin typeface="+mj-lt"/>
                <a:cs typeface="Arial"/>
              </a:rPr>
              <a:t>(International Association of Cloud and Managed Service</a:t>
            </a:r>
            <a:r>
              <a:rPr lang="en-GB" sz="1200" spc="-80" dirty="0">
                <a:solidFill>
                  <a:srgbClr val="212451"/>
                </a:solidFill>
                <a:latin typeface="+mj-lt"/>
                <a:cs typeface="Arial"/>
              </a:rPr>
              <a:t> </a:t>
            </a:r>
            <a:r>
              <a:rPr lang="en-GB" sz="1200" spc="-5" dirty="0">
                <a:solidFill>
                  <a:srgbClr val="212451"/>
                </a:solidFill>
                <a:latin typeface="+mj-lt"/>
                <a:cs typeface="Arial"/>
              </a:rPr>
              <a:t>Providers)</a:t>
            </a:r>
            <a:endParaRPr lang="en-GB" sz="1200" dirty="0">
              <a:solidFill>
                <a:srgbClr val="212451"/>
              </a:solidFill>
              <a:latin typeface="+mj-lt"/>
            </a:endParaRPr>
          </a:p>
        </p:txBody>
      </p:sp>
      <p:graphicFrame>
        <p:nvGraphicFramePr>
          <p:cNvPr id="7" name="Diagram 6">
            <a:extLst>
              <a:ext uri="{FF2B5EF4-FFF2-40B4-BE49-F238E27FC236}">
                <a16:creationId xmlns:a16="http://schemas.microsoft.com/office/drawing/2014/main" id="{7E197D9B-3D31-4EB9-9C45-865800E49993}"/>
              </a:ext>
            </a:extLst>
          </p:cNvPr>
          <p:cNvGraphicFramePr/>
          <p:nvPr>
            <p:extLst>
              <p:ext uri="{D42A27DB-BD31-4B8C-83A1-F6EECF244321}">
                <p14:modId xmlns:p14="http://schemas.microsoft.com/office/powerpoint/2010/main" val="2408328354"/>
              </p:ext>
            </p:extLst>
          </p:nvPr>
        </p:nvGraphicFramePr>
        <p:xfrm>
          <a:off x="8910752" y="2004646"/>
          <a:ext cx="3123593" cy="280483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12" name="Picture 11">
            <a:extLst>
              <a:ext uri="{FF2B5EF4-FFF2-40B4-BE49-F238E27FC236}">
                <a16:creationId xmlns:a16="http://schemas.microsoft.com/office/drawing/2014/main" id="{F75DCA94-BB87-DD16-8C7D-068E3A79C799}"/>
              </a:ext>
            </a:extLst>
          </p:cNvPr>
          <p:cNvPicPr>
            <a:picLocks noChangeAspect="1"/>
          </p:cNvPicPr>
          <p:nvPr/>
        </p:nvPicPr>
        <p:blipFill>
          <a:blip r:embed="rId7">
            <a:extLst>
              <a:ext uri="{28A0092B-C50C-407E-A947-70E740481C1C}">
                <a14:useLocalDpi xmlns:a14="http://schemas.microsoft.com/office/drawing/2010/main" val="0"/>
              </a:ext>
            </a:extLst>
          </a:blip>
          <a:srcRect/>
          <a:stretch/>
        </p:blipFill>
        <p:spPr>
          <a:xfrm>
            <a:off x="8040717" y="3789411"/>
            <a:ext cx="2643958" cy="2555827"/>
          </a:xfrm>
          <a:prstGeom prst="rect">
            <a:avLst/>
          </a:prstGeom>
        </p:spPr>
      </p:pic>
    </p:spTree>
    <p:extLst>
      <p:ext uri="{BB962C8B-B14F-4D97-AF65-F5344CB8AC3E}">
        <p14:creationId xmlns:p14="http://schemas.microsoft.com/office/powerpoint/2010/main" val="25786263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0"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edge">
                                      <p:cBhvr>
                                        <p:cTn id="7" dur="1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7" grpId="0">
        <p:bldAsOne/>
      </p:bldGraphic>
    </p:bld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1A1E51"/>
        </a:solidFill>
        <a:effectLst/>
      </p:bgPr>
    </p:bg>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621D32A0-8E28-42C5-89E1-05FA846B43CF}"/>
              </a:ext>
            </a:extLst>
          </p:cNvPr>
          <p:cNvSpPr>
            <a:spLocks noGrp="1"/>
          </p:cNvSpPr>
          <p:nvPr>
            <p:ph type="ctrTitle"/>
          </p:nvPr>
        </p:nvSpPr>
        <p:spPr>
          <a:xfrm>
            <a:off x="509217" y="180084"/>
            <a:ext cx="7637462" cy="1553798"/>
          </a:xfrm>
        </p:spPr>
        <p:txBody>
          <a:bodyPr/>
          <a:lstStyle/>
          <a:p>
            <a:r>
              <a:rPr lang="en-GB" dirty="0">
                <a:solidFill>
                  <a:srgbClr val="D8841C"/>
                </a:solidFill>
              </a:rPr>
              <a:t>Benefits</a:t>
            </a:r>
          </a:p>
        </p:txBody>
      </p:sp>
      <p:sp>
        <p:nvSpPr>
          <p:cNvPr id="5" name="Text Placeholder 4">
            <a:extLst>
              <a:ext uri="{FF2B5EF4-FFF2-40B4-BE49-F238E27FC236}">
                <a16:creationId xmlns:a16="http://schemas.microsoft.com/office/drawing/2014/main" id="{97CEDCCC-3E42-4BD9-8244-1AEC94DA55D3}"/>
              </a:ext>
            </a:extLst>
          </p:cNvPr>
          <p:cNvSpPr>
            <a:spLocks noGrp="1"/>
          </p:cNvSpPr>
          <p:nvPr>
            <p:ph type="subTitle" idx="1"/>
          </p:nvPr>
        </p:nvSpPr>
        <p:spPr>
          <a:xfrm>
            <a:off x="1132516" y="2563769"/>
            <a:ext cx="4489840" cy="378081"/>
          </a:xfrm>
        </p:spPr>
        <p:txBody>
          <a:bodyPr>
            <a:noAutofit/>
          </a:bodyPr>
          <a:lstStyle/>
          <a:p>
            <a:pPr>
              <a:spcBef>
                <a:spcPts val="2400"/>
              </a:spcBef>
            </a:pPr>
            <a:r>
              <a:rPr lang="en-GB" sz="1600" dirty="0">
                <a:solidFill>
                  <a:schemeClr val="bg1"/>
                </a:solidFill>
                <a:latin typeface="+mj-lt"/>
              </a:rPr>
              <a:t>Stability, security and reliability</a:t>
            </a:r>
          </a:p>
        </p:txBody>
      </p:sp>
      <p:graphicFrame>
        <p:nvGraphicFramePr>
          <p:cNvPr id="10" name="Diagram 9">
            <a:extLst>
              <a:ext uri="{FF2B5EF4-FFF2-40B4-BE49-F238E27FC236}">
                <a16:creationId xmlns:a16="http://schemas.microsoft.com/office/drawing/2014/main" id="{CA98ACE9-D277-2066-D94B-C7E5A5CD9599}"/>
              </a:ext>
            </a:extLst>
          </p:cNvPr>
          <p:cNvGraphicFramePr/>
          <p:nvPr>
            <p:extLst>
              <p:ext uri="{D42A27DB-BD31-4B8C-83A1-F6EECF244321}">
                <p14:modId xmlns:p14="http://schemas.microsoft.com/office/powerpoint/2010/main" val="619606787"/>
              </p:ext>
            </p:extLst>
          </p:nvPr>
        </p:nvGraphicFramePr>
        <p:xfrm>
          <a:off x="8910752" y="2004646"/>
          <a:ext cx="3123593" cy="280483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18" name="Picture 17">
            <a:extLst>
              <a:ext uri="{FF2B5EF4-FFF2-40B4-BE49-F238E27FC236}">
                <a16:creationId xmlns:a16="http://schemas.microsoft.com/office/drawing/2014/main" id="{9AE04446-EB1D-0676-6220-35AF2817F06D}"/>
              </a:ext>
            </a:extLst>
          </p:cNvPr>
          <p:cNvPicPr>
            <a:picLocks noChangeAspect="1"/>
          </p:cNvPicPr>
          <p:nvPr/>
        </p:nvPicPr>
        <p:blipFill>
          <a:blip r:embed="rId7">
            <a:extLst>
              <a:ext uri="{28A0092B-C50C-407E-A947-70E740481C1C}">
                <a14:useLocalDpi xmlns:a14="http://schemas.microsoft.com/office/drawing/2010/main" val="0"/>
              </a:ext>
            </a:extLst>
          </a:blip>
          <a:srcRect/>
          <a:stretch/>
        </p:blipFill>
        <p:spPr>
          <a:xfrm>
            <a:off x="7215120" y="3076500"/>
            <a:ext cx="3391264" cy="3391264"/>
          </a:xfrm>
          <a:prstGeom prst="rect">
            <a:avLst/>
          </a:prstGeom>
        </p:spPr>
      </p:pic>
      <p:pic>
        <p:nvPicPr>
          <p:cNvPr id="3" name="Picture 2">
            <a:extLst>
              <a:ext uri="{FF2B5EF4-FFF2-40B4-BE49-F238E27FC236}">
                <a16:creationId xmlns:a16="http://schemas.microsoft.com/office/drawing/2014/main" id="{8282987D-B888-B102-B4F1-9B8EC5506265}"/>
              </a:ext>
            </a:extLst>
          </p:cNvPr>
          <p:cNvPicPr>
            <a:picLocks noChangeAspect="1"/>
          </p:cNvPicPr>
          <p:nvPr/>
        </p:nvPicPr>
        <p:blipFill>
          <a:blip r:embed="rId8">
            <a:extLst>
              <a:ext uri="{28A0092B-C50C-407E-A947-70E740481C1C}">
                <a14:useLocalDpi xmlns:a14="http://schemas.microsoft.com/office/drawing/2010/main" val="0"/>
              </a:ext>
            </a:extLst>
          </a:blip>
          <a:srcRect/>
          <a:stretch/>
        </p:blipFill>
        <p:spPr>
          <a:xfrm>
            <a:off x="498260" y="2482436"/>
            <a:ext cx="515540" cy="526997"/>
          </a:xfrm>
          <a:prstGeom prst="rect">
            <a:avLst/>
          </a:prstGeom>
        </p:spPr>
      </p:pic>
      <p:pic>
        <p:nvPicPr>
          <p:cNvPr id="9" name="Picture 8">
            <a:extLst>
              <a:ext uri="{FF2B5EF4-FFF2-40B4-BE49-F238E27FC236}">
                <a16:creationId xmlns:a16="http://schemas.microsoft.com/office/drawing/2014/main" id="{0464BDFE-56FE-338E-E1AE-B9800AA029B4}"/>
              </a:ext>
            </a:extLst>
          </p:cNvPr>
          <p:cNvPicPr>
            <a:picLocks noChangeAspect="1"/>
          </p:cNvPicPr>
          <p:nvPr/>
        </p:nvPicPr>
        <p:blipFill>
          <a:blip r:embed="rId9">
            <a:extLst>
              <a:ext uri="{28A0092B-C50C-407E-A947-70E740481C1C}">
                <a14:useLocalDpi xmlns:a14="http://schemas.microsoft.com/office/drawing/2010/main" val="0"/>
              </a:ext>
            </a:extLst>
          </a:blip>
          <a:srcRect/>
          <a:stretch/>
        </p:blipFill>
        <p:spPr>
          <a:xfrm>
            <a:off x="511275" y="3177000"/>
            <a:ext cx="493042" cy="503999"/>
          </a:xfrm>
          <a:prstGeom prst="rect">
            <a:avLst/>
          </a:prstGeom>
        </p:spPr>
      </p:pic>
      <p:pic>
        <p:nvPicPr>
          <p:cNvPr id="12" name="Picture 11">
            <a:extLst>
              <a:ext uri="{FF2B5EF4-FFF2-40B4-BE49-F238E27FC236}">
                <a16:creationId xmlns:a16="http://schemas.microsoft.com/office/drawing/2014/main" id="{87047A01-2EC6-4B19-5C8D-24CC4CB0E3D7}"/>
              </a:ext>
            </a:extLst>
          </p:cNvPr>
          <p:cNvPicPr>
            <a:picLocks noChangeAspect="1"/>
          </p:cNvPicPr>
          <p:nvPr/>
        </p:nvPicPr>
        <p:blipFill>
          <a:blip r:embed="rId10">
            <a:extLst>
              <a:ext uri="{28A0092B-C50C-407E-A947-70E740481C1C}">
                <a14:useLocalDpi xmlns:a14="http://schemas.microsoft.com/office/drawing/2010/main" val="0"/>
              </a:ext>
            </a:extLst>
          </a:blip>
          <a:srcRect/>
          <a:stretch/>
        </p:blipFill>
        <p:spPr>
          <a:xfrm>
            <a:off x="509217" y="3848566"/>
            <a:ext cx="493042" cy="503999"/>
          </a:xfrm>
          <a:prstGeom prst="rect">
            <a:avLst/>
          </a:prstGeom>
        </p:spPr>
      </p:pic>
      <p:pic>
        <p:nvPicPr>
          <p:cNvPr id="14" name="Picture 13">
            <a:extLst>
              <a:ext uri="{FF2B5EF4-FFF2-40B4-BE49-F238E27FC236}">
                <a16:creationId xmlns:a16="http://schemas.microsoft.com/office/drawing/2014/main" id="{E282B568-44A0-9C8E-A2D6-E52654A96530}"/>
              </a:ext>
            </a:extLst>
          </p:cNvPr>
          <p:cNvPicPr>
            <a:picLocks noChangeAspect="1"/>
          </p:cNvPicPr>
          <p:nvPr/>
        </p:nvPicPr>
        <p:blipFill>
          <a:blip r:embed="rId11">
            <a:extLst>
              <a:ext uri="{28A0092B-C50C-407E-A947-70E740481C1C}">
                <a14:useLocalDpi xmlns:a14="http://schemas.microsoft.com/office/drawing/2010/main" val="0"/>
              </a:ext>
            </a:extLst>
          </a:blip>
          <a:srcRect/>
          <a:stretch/>
        </p:blipFill>
        <p:spPr>
          <a:xfrm>
            <a:off x="498260" y="4520132"/>
            <a:ext cx="503999" cy="503999"/>
          </a:xfrm>
          <a:prstGeom prst="rect">
            <a:avLst/>
          </a:prstGeom>
        </p:spPr>
      </p:pic>
      <p:sp>
        <p:nvSpPr>
          <p:cNvPr id="2" name="Text Placeholder 4">
            <a:extLst>
              <a:ext uri="{FF2B5EF4-FFF2-40B4-BE49-F238E27FC236}">
                <a16:creationId xmlns:a16="http://schemas.microsoft.com/office/drawing/2014/main" id="{B5E863F4-AE1C-7D5D-4FA1-647494E79F0B}"/>
              </a:ext>
            </a:extLst>
          </p:cNvPr>
          <p:cNvSpPr txBox="1">
            <a:spLocks/>
          </p:cNvSpPr>
          <p:nvPr/>
        </p:nvSpPr>
        <p:spPr>
          <a:xfrm>
            <a:off x="1144307" y="3239958"/>
            <a:ext cx="4489840" cy="378081"/>
          </a:xfrm>
          <a:prstGeom prst="rect">
            <a:avLst/>
          </a:prstGeom>
        </p:spPr>
        <p:txBody>
          <a:bodyPr vert="horz" lIns="0" tIns="0" rIns="0" bIns="0" rtlCol="0">
            <a:noAutofit/>
          </a:bodyPr>
          <a:lstStyle>
            <a:lvl1pPr marL="0" indent="0" algn="l" defTabSz="914400" rtl="0" eaLnBrk="1" latinLnBrk="0" hangingPunct="1">
              <a:lnSpc>
                <a:spcPct val="100000"/>
              </a:lnSpc>
              <a:spcBef>
                <a:spcPts val="1200"/>
              </a:spcBef>
              <a:buFont typeface="Arial" panose="020B0604020202020204" pitchFamily="34" charset="0"/>
              <a:buNone/>
              <a:defRPr sz="3200" kern="1200">
                <a:solidFill>
                  <a:schemeClr val="tx2"/>
                </a:solidFill>
                <a:latin typeface="+mn-lt"/>
                <a:ea typeface="+mn-ea"/>
                <a:cs typeface="+mn-cs"/>
              </a:defRPr>
            </a:lvl1pPr>
            <a:lvl2pPr marL="457200" indent="0" algn="ctr" defTabSz="914400" rtl="0" eaLnBrk="1" latinLnBrk="0" hangingPunct="1">
              <a:lnSpc>
                <a:spcPct val="100000"/>
              </a:lnSpc>
              <a:spcBef>
                <a:spcPts val="600"/>
              </a:spcBef>
              <a:buFont typeface="Arial" panose="020B0604020202020204" pitchFamily="34" charset="0"/>
              <a:buNone/>
              <a:defRPr sz="2000" kern="1200">
                <a:solidFill>
                  <a:schemeClr val="tx2"/>
                </a:solidFill>
                <a:latin typeface="+mn-lt"/>
                <a:ea typeface="+mn-ea"/>
                <a:cs typeface="+mn-cs"/>
              </a:defRPr>
            </a:lvl2pPr>
            <a:lvl3pPr marL="914400" indent="0" algn="ctr" defTabSz="914400" rtl="0" eaLnBrk="1" latinLnBrk="0" hangingPunct="1">
              <a:lnSpc>
                <a:spcPct val="100000"/>
              </a:lnSpc>
              <a:spcBef>
                <a:spcPts val="600"/>
              </a:spcBef>
              <a:buFont typeface="Arial" panose="020B0604020202020204" pitchFamily="34" charset="0"/>
              <a:buNone/>
              <a:defRPr sz="1800" kern="1200">
                <a:solidFill>
                  <a:schemeClr val="tx2"/>
                </a:solidFill>
                <a:latin typeface="+mn-lt"/>
                <a:ea typeface="+mn-ea"/>
                <a:cs typeface="+mn-cs"/>
              </a:defRPr>
            </a:lvl3pPr>
            <a:lvl4pPr marL="1371600" indent="0" algn="ctr" defTabSz="914400" rtl="0" eaLnBrk="1" latinLnBrk="0" hangingPunct="1">
              <a:lnSpc>
                <a:spcPct val="100000"/>
              </a:lnSpc>
              <a:spcBef>
                <a:spcPts val="600"/>
              </a:spcBef>
              <a:buFont typeface="Arial" panose="020B0604020202020204" pitchFamily="34" charset="0"/>
              <a:buNone/>
              <a:defRPr sz="1600" kern="1200">
                <a:solidFill>
                  <a:schemeClr val="tx2"/>
                </a:solidFill>
                <a:latin typeface="+mn-lt"/>
                <a:ea typeface="+mn-ea"/>
                <a:cs typeface="+mn-cs"/>
              </a:defRPr>
            </a:lvl4pPr>
            <a:lvl5pPr marL="1828800" indent="0" algn="ctr" defTabSz="914400" rtl="0" eaLnBrk="1" latinLnBrk="0" hangingPunct="1">
              <a:lnSpc>
                <a:spcPct val="100000"/>
              </a:lnSpc>
              <a:spcBef>
                <a:spcPts val="600"/>
              </a:spcBef>
              <a:buFont typeface="Arial" panose="020B0604020202020204" pitchFamily="34" charset="0"/>
              <a:buNone/>
              <a:defRPr sz="1600" kern="1200">
                <a:solidFill>
                  <a:schemeClr val="tx2"/>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spcBef>
                <a:spcPts val="2400"/>
              </a:spcBef>
            </a:pPr>
            <a:r>
              <a:rPr lang="en-GB" sz="1600" dirty="0">
                <a:solidFill>
                  <a:schemeClr val="bg1"/>
                </a:solidFill>
                <a:latin typeface="+mj-lt"/>
              </a:rPr>
              <a:t>Decreased IT costs</a:t>
            </a:r>
          </a:p>
        </p:txBody>
      </p:sp>
      <p:sp>
        <p:nvSpPr>
          <p:cNvPr id="6" name="Text Placeholder 4">
            <a:extLst>
              <a:ext uri="{FF2B5EF4-FFF2-40B4-BE49-F238E27FC236}">
                <a16:creationId xmlns:a16="http://schemas.microsoft.com/office/drawing/2014/main" id="{779243F5-2702-CE9B-A451-2D1FEF57AD28}"/>
              </a:ext>
            </a:extLst>
          </p:cNvPr>
          <p:cNvSpPr txBox="1">
            <a:spLocks/>
          </p:cNvSpPr>
          <p:nvPr/>
        </p:nvSpPr>
        <p:spPr>
          <a:xfrm>
            <a:off x="1132516" y="3916147"/>
            <a:ext cx="4489840" cy="378081"/>
          </a:xfrm>
          <a:prstGeom prst="rect">
            <a:avLst/>
          </a:prstGeom>
        </p:spPr>
        <p:txBody>
          <a:bodyPr vert="horz" lIns="0" tIns="0" rIns="0" bIns="0" rtlCol="0">
            <a:noAutofit/>
          </a:bodyPr>
          <a:lstStyle>
            <a:lvl1pPr marL="0" indent="0" algn="l" defTabSz="914400" rtl="0" eaLnBrk="1" latinLnBrk="0" hangingPunct="1">
              <a:lnSpc>
                <a:spcPct val="100000"/>
              </a:lnSpc>
              <a:spcBef>
                <a:spcPts val="1200"/>
              </a:spcBef>
              <a:buFont typeface="Arial" panose="020B0604020202020204" pitchFamily="34" charset="0"/>
              <a:buNone/>
              <a:defRPr sz="3200" kern="1200">
                <a:solidFill>
                  <a:schemeClr val="tx2"/>
                </a:solidFill>
                <a:latin typeface="+mn-lt"/>
                <a:ea typeface="+mn-ea"/>
                <a:cs typeface="+mn-cs"/>
              </a:defRPr>
            </a:lvl1pPr>
            <a:lvl2pPr marL="457200" indent="0" algn="ctr" defTabSz="914400" rtl="0" eaLnBrk="1" latinLnBrk="0" hangingPunct="1">
              <a:lnSpc>
                <a:spcPct val="100000"/>
              </a:lnSpc>
              <a:spcBef>
                <a:spcPts val="600"/>
              </a:spcBef>
              <a:buFont typeface="Arial" panose="020B0604020202020204" pitchFamily="34" charset="0"/>
              <a:buNone/>
              <a:defRPr sz="2000" kern="1200">
                <a:solidFill>
                  <a:schemeClr val="tx2"/>
                </a:solidFill>
                <a:latin typeface="+mn-lt"/>
                <a:ea typeface="+mn-ea"/>
                <a:cs typeface="+mn-cs"/>
              </a:defRPr>
            </a:lvl2pPr>
            <a:lvl3pPr marL="914400" indent="0" algn="ctr" defTabSz="914400" rtl="0" eaLnBrk="1" latinLnBrk="0" hangingPunct="1">
              <a:lnSpc>
                <a:spcPct val="100000"/>
              </a:lnSpc>
              <a:spcBef>
                <a:spcPts val="600"/>
              </a:spcBef>
              <a:buFont typeface="Arial" panose="020B0604020202020204" pitchFamily="34" charset="0"/>
              <a:buNone/>
              <a:defRPr sz="1800" kern="1200">
                <a:solidFill>
                  <a:schemeClr val="tx2"/>
                </a:solidFill>
                <a:latin typeface="+mn-lt"/>
                <a:ea typeface="+mn-ea"/>
                <a:cs typeface="+mn-cs"/>
              </a:defRPr>
            </a:lvl3pPr>
            <a:lvl4pPr marL="1371600" indent="0" algn="ctr" defTabSz="914400" rtl="0" eaLnBrk="1" latinLnBrk="0" hangingPunct="1">
              <a:lnSpc>
                <a:spcPct val="100000"/>
              </a:lnSpc>
              <a:spcBef>
                <a:spcPts val="600"/>
              </a:spcBef>
              <a:buFont typeface="Arial" panose="020B0604020202020204" pitchFamily="34" charset="0"/>
              <a:buNone/>
              <a:defRPr sz="1600" kern="1200">
                <a:solidFill>
                  <a:schemeClr val="tx2"/>
                </a:solidFill>
                <a:latin typeface="+mn-lt"/>
                <a:ea typeface="+mn-ea"/>
                <a:cs typeface="+mn-cs"/>
              </a:defRPr>
            </a:lvl4pPr>
            <a:lvl5pPr marL="1828800" indent="0" algn="ctr" defTabSz="914400" rtl="0" eaLnBrk="1" latinLnBrk="0" hangingPunct="1">
              <a:lnSpc>
                <a:spcPct val="100000"/>
              </a:lnSpc>
              <a:spcBef>
                <a:spcPts val="600"/>
              </a:spcBef>
              <a:buFont typeface="Arial" panose="020B0604020202020204" pitchFamily="34" charset="0"/>
              <a:buNone/>
              <a:defRPr sz="1600" kern="1200">
                <a:solidFill>
                  <a:schemeClr val="tx2"/>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spcBef>
                <a:spcPts val="2400"/>
              </a:spcBef>
            </a:pPr>
            <a:r>
              <a:rPr lang="en-GB" sz="1600" dirty="0">
                <a:solidFill>
                  <a:schemeClr val="bg1"/>
                </a:solidFill>
                <a:latin typeface="+mj-lt"/>
              </a:rPr>
              <a:t>Access to higher level skills</a:t>
            </a:r>
          </a:p>
        </p:txBody>
      </p:sp>
      <p:sp>
        <p:nvSpPr>
          <p:cNvPr id="7" name="Text Placeholder 4">
            <a:extLst>
              <a:ext uri="{FF2B5EF4-FFF2-40B4-BE49-F238E27FC236}">
                <a16:creationId xmlns:a16="http://schemas.microsoft.com/office/drawing/2014/main" id="{77727E73-2FB8-9E3C-780E-62601ED47E46}"/>
              </a:ext>
            </a:extLst>
          </p:cNvPr>
          <p:cNvSpPr txBox="1">
            <a:spLocks/>
          </p:cNvSpPr>
          <p:nvPr/>
        </p:nvSpPr>
        <p:spPr>
          <a:xfrm>
            <a:off x="1132516" y="4583090"/>
            <a:ext cx="5770560" cy="378081"/>
          </a:xfrm>
          <a:prstGeom prst="rect">
            <a:avLst/>
          </a:prstGeom>
        </p:spPr>
        <p:txBody>
          <a:bodyPr vert="horz" lIns="0" tIns="0" rIns="0" bIns="0" rtlCol="0">
            <a:noAutofit/>
          </a:bodyPr>
          <a:lstStyle>
            <a:lvl1pPr marL="0" indent="0" algn="l" defTabSz="914400" rtl="0" eaLnBrk="1" latinLnBrk="0" hangingPunct="1">
              <a:lnSpc>
                <a:spcPct val="100000"/>
              </a:lnSpc>
              <a:spcBef>
                <a:spcPts val="1200"/>
              </a:spcBef>
              <a:buFont typeface="Arial" panose="020B0604020202020204" pitchFamily="34" charset="0"/>
              <a:buNone/>
              <a:defRPr sz="3200" kern="1200">
                <a:solidFill>
                  <a:schemeClr val="tx2"/>
                </a:solidFill>
                <a:latin typeface="+mn-lt"/>
                <a:ea typeface="+mn-ea"/>
                <a:cs typeface="+mn-cs"/>
              </a:defRPr>
            </a:lvl1pPr>
            <a:lvl2pPr marL="457200" indent="0" algn="ctr" defTabSz="914400" rtl="0" eaLnBrk="1" latinLnBrk="0" hangingPunct="1">
              <a:lnSpc>
                <a:spcPct val="100000"/>
              </a:lnSpc>
              <a:spcBef>
                <a:spcPts val="600"/>
              </a:spcBef>
              <a:buFont typeface="Arial" panose="020B0604020202020204" pitchFamily="34" charset="0"/>
              <a:buNone/>
              <a:defRPr sz="2000" kern="1200">
                <a:solidFill>
                  <a:schemeClr val="tx2"/>
                </a:solidFill>
                <a:latin typeface="+mn-lt"/>
                <a:ea typeface="+mn-ea"/>
                <a:cs typeface="+mn-cs"/>
              </a:defRPr>
            </a:lvl2pPr>
            <a:lvl3pPr marL="914400" indent="0" algn="ctr" defTabSz="914400" rtl="0" eaLnBrk="1" latinLnBrk="0" hangingPunct="1">
              <a:lnSpc>
                <a:spcPct val="100000"/>
              </a:lnSpc>
              <a:spcBef>
                <a:spcPts val="600"/>
              </a:spcBef>
              <a:buFont typeface="Arial" panose="020B0604020202020204" pitchFamily="34" charset="0"/>
              <a:buNone/>
              <a:defRPr sz="1800" kern="1200">
                <a:solidFill>
                  <a:schemeClr val="tx2"/>
                </a:solidFill>
                <a:latin typeface="+mn-lt"/>
                <a:ea typeface="+mn-ea"/>
                <a:cs typeface="+mn-cs"/>
              </a:defRPr>
            </a:lvl3pPr>
            <a:lvl4pPr marL="1371600" indent="0" algn="ctr" defTabSz="914400" rtl="0" eaLnBrk="1" latinLnBrk="0" hangingPunct="1">
              <a:lnSpc>
                <a:spcPct val="100000"/>
              </a:lnSpc>
              <a:spcBef>
                <a:spcPts val="600"/>
              </a:spcBef>
              <a:buFont typeface="Arial" panose="020B0604020202020204" pitchFamily="34" charset="0"/>
              <a:buNone/>
              <a:defRPr sz="1600" kern="1200">
                <a:solidFill>
                  <a:schemeClr val="tx2"/>
                </a:solidFill>
                <a:latin typeface="+mn-lt"/>
                <a:ea typeface="+mn-ea"/>
                <a:cs typeface="+mn-cs"/>
              </a:defRPr>
            </a:lvl4pPr>
            <a:lvl5pPr marL="1828800" indent="0" algn="ctr" defTabSz="914400" rtl="0" eaLnBrk="1" latinLnBrk="0" hangingPunct="1">
              <a:lnSpc>
                <a:spcPct val="100000"/>
              </a:lnSpc>
              <a:spcBef>
                <a:spcPts val="600"/>
              </a:spcBef>
              <a:buFont typeface="Arial" panose="020B0604020202020204" pitchFamily="34" charset="0"/>
              <a:buNone/>
              <a:defRPr sz="1600" kern="1200">
                <a:solidFill>
                  <a:schemeClr val="tx2"/>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spcBef>
                <a:spcPts val="2400"/>
              </a:spcBef>
            </a:pPr>
            <a:r>
              <a:rPr lang="en-GB" sz="1600" dirty="0">
                <a:solidFill>
                  <a:schemeClr val="bg1"/>
                </a:solidFill>
                <a:latin typeface="+mj-lt"/>
              </a:rPr>
              <a:t>Access to economies of scale and improved solutions</a:t>
            </a:r>
          </a:p>
        </p:txBody>
      </p:sp>
    </p:spTree>
    <p:extLst>
      <p:ext uri="{BB962C8B-B14F-4D97-AF65-F5344CB8AC3E}">
        <p14:creationId xmlns:p14="http://schemas.microsoft.com/office/powerpoint/2010/main" val="350732635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0"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wedge">
                                      <p:cBhvr>
                                        <p:cTn id="7" dur="1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10" grpId="0">
        <p:bldAsOne/>
      </p:bldGraphic>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Oval 5">
            <a:extLst>
              <a:ext uri="{FF2B5EF4-FFF2-40B4-BE49-F238E27FC236}">
                <a16:creationId xmlns:a16="http://schemas.microsoft.com/office/drawing/2014/main" id="{0258A90E-6ACA-806B-3541-2A521DA2C2DC}"/>
              </a:ext>
            </a:extLst>
          </p:cNvPr>
          <p:cNvSpPr/>
          <p:nvPr/>
        </p:nvSpPr>
        <p:spPr>
          <a:xfrm>
            <a:off x="10531365" y="4181201"/>
            <a:ext cx="1144697" cy="1144697"/>
          </a:xfrm>
          <a:prstGeom prst="ellipse">
            <a:avLst/>
          </a:prstGeom>
          <a:solidFill>
            <a:srgbClr val="1A1E5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DF072A2-11F2-4AB1-B6B2-405C12284B9D}"/>
              </a:ext>
            </a:extLst>
          </p:cNvPr>
          <p:cNvSpPr>
            <a:spLocks noGrp="1"/>
          </p:cNvSpPr>
          <p:nvPr>
            <p:ph type="title"/>
          </p:nvPr>
        </p:nvSpPr>
        <p:spPr>
          <a:xfrm>
            <a:off x="515937" y="1532102"/>
            <a:ext cx="11160125" cy="823913"/>
          </a:xfrm>
        </p:spPr>
        <p:txBody>
          <a:bodyPr>
            <a:normAutofit/>
          </a:bodyPr>
          <a:lstStyle/>
          <a:p>
            <a:r>
              <a:rPr lang="en-GB" sz="3200" dirty="0">
                <a:solidFill>
                  <a:srgbClr val="D8841C"/>
                </a:solidFill>
              </a:rPr>
              <a:t>What services are provided?</a:t>
            </a:r>
          </a:p>
        </p:txBody>
      </p:sp>
      <p:sp>
        <p:nvSpPr>
          <p:cNvPr id="3" name="Text Placeholder 2">
            <a:extLst>
              <a:ext uri="{FF2B5EF4-FFF2-40B4-BE49-F238E27FC236}">
                <a16:creationId xmlns:a16="http://schemas.microsoft.com/office/drawing/2014/main" id="{333A745D-B744-4BC1-B8DD-B3E615054564}"/>
              </a:ext>
            </a:extLst>
          </p:cNvPr>
          <p:cNvSpPr>
            <a:spLocks noGrp="1"/>
          </p:cNvSpPr>
          <p:nvPr>
            <p:ph type="body" idx="13"/>
          </p:nvPr>
        </p:nvSpPr>
        <p:spPr>
          <a:xfrm>
            <a:off x="936350" y="2662239"/>
            <a:ext cx="5159649" cy="2530473"/>
          </a:xfrm>
        </p:spPr>
        <p:txBody>
          <a:bodyPr>
            <a:noAutofit/>
          </a:bodyPr>
          <a:lstStyle/>
          <a:p>
            <a:pPr marL="342900" indent="-342900">
              <a:spcBef>
                <a:spcPts val="600"/>
              </a:spcBef>
              <a:buClr>
                <a:srgbClr val="0090D1"/>
              </a:buClr>
              <a:buFont typeface="Arial" panose="020B0604020202020204" pitchFamily="34" charset="0"/>
              <a:buChar char="•"/>
            </a:pPr>
            <a:r>
              <a:rPr lang="en-GB" sz="1200" dirty="0">
                <a:solidFill>
                  <a:srgbClr val="212451"/>
                </a:solidFill>
                <a:latin typeface="+mj-lt"/>
              </a:rPr>
              <a:t>IT helpdesk support</a:t>
            </a:r>
          </a:p>
          <a:p>
            <a:pPr marL="342900" indent="-342900">
              <a:spcBef>
                <a:spcPts val="600"/>
              </a:spcBef>
              <a:buClr>
                <a:srgbClr val="0090D1"/>
              </a:buClr>
              <a:buFont typeface="Arial" panose="020B0604020202020204" pitchFamily="34" charset="0"/>
              <a:buChar char="•"/>
            </a:pPr>
            <a:r>
              <a:rPr lang="en-GB" sz="1200" dirty="0">
                <a:solidFill>
                  <a:srgbClr val="212451"/>
                </a:solidFill>
                <a:latin typeface="+mj-lt"/>
              </a:rPr>
              <a:t>Proactive monitoring &amp; maintenance</a:t>
            </a:r>
          </a:p>
          <a:p>
            <a:pPr marL="342900" indent="-342900">
              <a:spcBef>
                <a:spcPts val="600"/>
              </a:spcBef>
              <a:buClr>
                <a:srgbClr val="0090D1"/>
              </a:buClr>
              <a:buFont typeface="Arial" panose="020B0604020202020204" pitchFamily="34" charset="0"/>
              <a:buChar char="•"/>
            </a:pPr>
            <a:r>
              <a:rPr lang="en-GB" sz="1200" dirty="0">
                <a:solidFill>
                  <a:srgbClr val="212451"/>
                </a:solidFill>
                <a:latin typeface="+mj-lt"/>
              </a:rPr>
              <a:t>Supplier management</a:t>
            </a:r>
          </a:p>
          <a:p>
            <a:pPr marL="342900" indent="-342900">
              <a:spcBef>
                <a:spcPts val="600"/>
              </a:spcBef>
              <a:buClr>
                <a:srgbClr val="0090D1"/>
              </a:buClr>
              <a:buFont typeface="Arial" panose="020B0604020202020204" pitchFamily="34" charset="0"/>
              <a:buChar char="•"/>
            </a:pPr>
            <a:r>
              <a:rPr lang="en-GB" sz="1200" dirty="0">
                <a:solidFill>
                  <a:srgbClr val="212451"/>
                </a:solidFill>
                <a:latin typeface="+mj-lt"/>
              </a:rPr>
              <a:t>Security Management</a:t>
            </a:r>
          </a:p>
          <a:p>
            <a:pPr marL="342900" indent="-342900">
              <a:spcBef>
                <a:spcPts val="600"/>
              </a:spcBef>
              <a:buClr>
                <a:srgbClr val="0090D1"/>
              </a:buClr>
              <a:buFont typeface="Arial" panose="020B0604020202020204" pitchFamily="34" charset="0"/>
              <a:buChar char="•"/>
            </a:pPr>
            <a:r>
              <a:rPr lang="en-GB" sz="1200" dirty="0">
                <a:solidFill>
                  <a:srgbClr val="212451"/>
                </a:solidFill>
                <a:latin typeface="+mj-lt"/>
              </a:rPr>
              <a:t>IT Strategy design and implementation</a:t>
            </a:r>
          </a:p>
          <a:p>
            <a:pPr marL="342900" indent="-342900">
              <a:spcBef>
                <a:spcPts val="600"/>
              </a:spcBef>
              <a:buClr>
                <a:srgbClr val="0090D1"/>
              </a:buClr>
              <a:buFont typeface="Arial" panose="020B0604020202020204" pitchFamily="34" charset="0"/>
              <a:buChar char="•"/>
            </a:pPr>
            <a:r>
              <a:rPr lang="en-GB" sz="1200" dirty="0">
                <a:solidFill>
                  <a:srgbClr val="212451"/>
                </a:solidFill>
                <a:latin typeface="+mj-lt"/>
              </a:rPr>
              <a:t>IT Governance</a:t>
            </a:r>
          </a:p>
          <a:p>
            <a:pPr marL="342900" indent="-342900">
              <a:spcBef>
                <a:spcPts val="600"/>
              </a:spcBef>
              <a:buClr>
                <a:srgbClr val="0090D1"/>
              </a:buClr>
              <a:buFont typeface="Arial" panose="020B0604020202020204" pitchFamily="34" charset="0"/>
              <a:buChar char="•"/>
            </a:pPr>
            <a:r>
              <a:rPr lang="en-GB" sz="1200" dirty="0">
                <a:solidFill>
                  <a:srgbClr val="212451"/>
                </a:solidFill>
                <a:latin typeface="+mj-lt"/>
              </a:rPr>
              <a:t>Cloud Services</a:t>
            </a:r>
          </a:p>
          <a:p>
            <a:pPr marL="342900" indent="-342900">
              <a:spcBef>
                <a:spcPts val="600"/>
              </a:spcBef>
              <a:buClr>
                <a:srgbClr val="0090D1"/>
              </a:buClr>
              <a:buFont typeface="Arial" panose="020B0604020202020204" pitchFamily="34" charset="0"/>
              <a:buChar char="•"/>
            </a:pPr>
            <a:r>
              <a:rPr lang="en-GB" sz="1200" dirty="0">
                <a:solidFill>
                  <a:srgbClr val="212451"/>
                </a:solidFill>
                <a:latin typeface="+mj-lt"/>
              </a:rPr>
              <a:t>VoIP services</a:t>
            </a:r>
          </a:p>
          <a:p>
            <a:pPr>
              <a:spcBef>
                <a:spcPts val="600"/>
              </a:spcBef>
              <a:buClr>
                <a:srgbClr val="0090D1"/>
              </a:buClr>
            </a:pPr>
            <a:endParaRPr lang="en-GB" sz="2200" dirty="0"/>
          </a:p>
        </p:txBody>
      </p:sp>
      <p:sp>
        <p:nvSpPr>
          <p:cNvPr id="5" name="Rounded Rectangle 4">
            <a:extLst>
              <a:ext uri="{FF2B5EF4-FFF2-40B4-BE49-F238E27FC236}">
                <a16:creationId xmlns:a16="http://schemas.microsoft.com/office/drawing/2014/main" id="{161B559B-DB93-A5D0-A3D4-DA5291259E2B}"/>
              </a:ext>
            </a:extLst>
          </p:cNvPr>
          <p:cNvSpPr/>
          <p:nvPr/>
        </p:nvSpPr>
        <p:spPr>
          <a:xfrm>
            <a:off x="8995924" y="1916113"/>
            <a:ext cx="2680138" cy="3149873"/>
          </a:xfrm>
          <a:prstGeom prst="roundRect">
            <a:avLst/>
          </a:prstGeom>
          <a:solidFill>
            <a:srgbClr val="1A1E51"/>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2700" marR="5080" algn="r">
              <a:lnSpc>
                <a:spcPct val="150000"/>
              </a:lnSpc>
              <a:spcAft>
                <a:spcPts val="600"/>
              </a:spcAft>
            </a:pPr>
            <a:r>
              <a:rPr lang="en-GB" sz="1200" spc="-5" dirty="0">
                <a:solidFill>
                  <a:schemeClr val="bg1"/>
                </a:solidFill>
                <a:latin typeface="+mj-lt"/>
                <a:cs typeface="Arial"/>
              </a:rPr>
              <a:t>CompTIA </a:t>
            </a:r>
            <a:r>
              <a:rPr lang="en-GB" sz="1200" dirty="0">
                <a:solidFill>
                  <a:schemeClr val="bg1"/>
                </a:solidFill>
                <a:latin typeface="+mj-lt"/>
                <a:cs typeface="Arial"/>
              </a:rPr>
              <a:t>found that </a:t>
            </a:r>
            <a:r>
              <a:rPr lang="en-GB" sz="1200" b="1" spc="-5" dirty="0">
                <a:solidFill>
                  <a:schemeClr val="bg1"/>
                </a:solidFill>
                <a:latin typeface="+mj-lt"/>
                <a:cs typeface="Arial"/>
              </a:rPr>
              <a:t>improving the efficiency and reliability of </a:t>
            </a:r>
            <a:r>
              <a:rPr lang="en-GB" sz="1200" b="1" dirty="0">
                <a:solidFill>
                  <a:schemeClr val="bg1"/>
                </a:solidFill>
                <a:latin typeface="+mj-lt"/>
                <a:cs typeface="Arial"/>
              </a:rPr>
              <a:t>IT </a:t>
            </a:r>
            <a:r>
              <a:rPr lang="en-GB" sz="1200" b="1" spc="-5" dirty="0">
                <a:solidFill>
                  <a:schemeClr val="bg1"/>
                </a:solidFill>
                <a:latin typeface="+mj-lt"/>
                <a:cs typeface="Arial"/>
              </a:rPr>
              <a:t>operations </a:t>
            </a:r>
            <a:r>
              <a:rPr lang="en-GB" sz="1200" spc="-5" dirty="0">
                <a:solidFill>
                  <a:schemeClr val="bg1"/>
                </a:solidFill>
                <a:latin typeface="+mj-lt"/>
                <a:cs typeface="Arial"/>
              </a:rPr>
              <a:t>was </a:t>
            </a:r>
            <a:r>
              <a:rPr lang="en-GB" sz="1200" dirty="0">
                <a:solidFill>
                  <a:schemeClr val="bg1"/>
                </a:solidFill>
                <a:latin typeface="+mj-lt"/>
                <a:cs typeface="Arial"/>
              </a:rPr>
              <a:t>a </a:t>
            </a:r>
            <a:r>
              <a:rPr lang="en-GB" sz="1200" spc="-5" dirty="0">
                <a:solidFill>
                  <a:schemeClr val="bg1"/>
                </a:solidFill>
                <a:latin typeface="+mj-lt"/>
                <a:cs typeface="Arial"/>
              </a:rPr>
              <a:t>main driving </a:t>
            </a:r>
            <a:r>
              <a:rPr lang="en-GB" sz="1200" dirty="0">
                <a:solidFill>
                  <a:schemeClr val="bg1"/>
                </a:solidFill>
                <a:latin typeface="+mj-lt"/>
                <a:cs typeface="Arial"/>
              </a:rPr>
              <a:t>factor for </a:t>
            </a:r>
            <a:r>
              <a:rPr lang="en-GB" sz="1200" spc="-5" dirty="0">
                <a:solidFill>
                  <a:schemeClr val="bg1"/>
                </a:solidFill>
                <a:latin typeface="+mj-lt"/>
                <a:cs typeface="Arial"/>
              </a:rPr>
              <a:t>going with </a:t>
            </a:r>
            <a:r>
              <a:rPr lang="en-GB" sz="1200" dirty="0">
                <a:solidFill>
                  <a:schemeClr val="bg1"/>
                </a:solidFill>
                <a:latin typeface="+mj-lt"/>
                <a:cs typeface="Arial"/>
              </a:rPr>
              <a:t>an </a:t>
            </a:r>
            <a:r>
              <a:rPr lang="en-GB" sz="1200" spc="-5" dirty="0">
                <a:solidFill>
                  <a:schemeClr val="bg1"/>
                </a:solidFill>
                <a:latin typeface="+mj-lt"/>
                <a:cs typeface="Arial"/>
              </a:rPr>
              <a:t>MSP </a:t>
            </a:r>
            <a:r>
              <a:rPr lang="en-GB" sz="1200" dirty="0">
                <a:solidFill>
                  <a:schemeClr val="bg1"/>
                </a:solidFill>
                <a:latin typeface="+mj-lt"/>
                <a:cs typeface="Arial"/>
              </a:rPr>
              <a:t>for </a:t>
            </a:r>
            <a:r>
              <a:rPr lang="en-GB" sz="1200" b="1" dirty="0">
                <a:solidFill>
                  <a:schemeClr val="bg1"/>
                </a:solidFill>
                <a:latin typeface="+mj-lt"/>
                <a:cs typeface="Arial"/>
              </a:rPr>
              <a:t>56% </a:t>
            </a:r>
            <a:r>
              <a:rPr lang="en-GB" sz="1200" dirty="0">
                <a:solidFill>
                  <a:schemeClr val="bg1"/>
                </a:solidFill>
                <a:latin typeface="+mj-lt"/>
                <a:cs typeface="Arial"/>
              </a:rPr>
              <a:t>of </a:t>
            </a:r>
            <a:r>
              <a:rPr lang="en-GB" sz="1200" spc="-5" dirty="0">
                <a:solidFill>
                  <a:schemeClr val="bg1"/>
                </a:solidFill>
                <a:latin typeface="+mj-lt"/>
                <a:cs typeface="Arial"/>
              </a:rPr>
              <a:t>companies with </a:t>
            </a:r>
            <a:r>
              <a:rPr lang="en-GB" sz="1200" b="1" dirty="0">
                <a:solidFill>
                  <a:schemeClr val="bg1"/>
                </a:solidFill>
                <a:latin typeface="+mj-lt"/>
                <a:cs typeface="Arial"/>
              </a:rPr>
              <a:t>100 </a:t>
            </a:r>
            <a:r>
              <a:rPr lang="en-GB" sz="1200" b="1" spc="-5" dirty="0">
                <a:solidFill>
                  <a:schemeClr val="bg1"/>
                </a:solidFill>
                <a:latin typeface="+mj-lt"/>
                <a:cs typeface="Arial"/>
              </a:rPr>
              <a:t>or more employees </a:t>
            </a:r>
            <a:r>
              <a:rPr lang="en-GB" sz="1200" dirty="0">
                <a:solidFill>
                  <a:schemeClr val="bg1"/>
                </a:solidFill>
                <a:latin typeface="+mj-lt"/>
                <a:cs typeface="Arial"/>
              </a:rPr>
              <a:t>and </a:t>
            </a:r>
            <a:r>
              <a:rPr lang="en-GB" sz="1200" b="1" dirty="0">
                <a:solidFill>
                  <a:schemeClr val="bg1"/>
                </a:solidFill>
                <a:latin typeface="+mj-lt"/>
                <a:cs typeface="Arial"/>
              </a:rPr>
              <a:t>47% </a:t>
            </a:r>
            <a:r>
              <a:rPr lang="en-GB" sz="1200" dirty="0">
                <a:solidFill>
                  <a:schemeClr val="bg1"/>
                </a:solidFill>
                <a:latin typeface="+mj-lt"/>
                <a:cs typeface="Arial"/>
              </a:rPr>
              <a:t>of  </a:t>
            </a:r>
            <a:r>
              <a:rPr lang="en-GB" sz="1200" spc="-5" dirty="0">
                <a:solidFill>
                  <a:schemeClr val="bg1"/>
                </a:solidFill>
                <a:latin typeface="+mj-lt"/>
                <a:cs typeface="Arial"/>
              </a:rPr>
              <a:t>companies with </a:t>
            </a:r>
            <a:r>
              <a:rPr lang="en-GB" sz="1200" b="1" spc="-5" dirty="0">
                <a:solidFill>
                  <a:schemeClr val="bg1"/>
                </a:solidFill>
                <a:latin typeface="+mj-lt"/>
                <a:cs typeface="Arial"/>
              </a:rPr>
              <a:t>fewer than </a:t>
            </a:r>
            <a:r>
              <a:rPr lang="en-GB" sz="1200" b="1" dirty="0">
                <a:solidFill>
                  <a:schemeClr val="bg1"/>
                </a:solidFill>
                <a:latin typeface="+mj-lt"/>
                <a:cs typeface="Arial"/>
              </a:rPr>
              <a:t>100 </a:t>
            </a:r>
            <a:r>
              <a:rPr lang="en-GB" sz="1200" b="1" spc="-5" dirty="0">
                <a:solidFill>
                  <a:schemeClr val="bg1"/>
                </a:solidFill>
                <a:latin typeface="+mj-lt"/>
                <a:cs typeface="Arial"/>
              </a:rPr>
              <a:t>employees</a:t>
            </a:r>
            <a:r>
              <a:rPr lang="en-GB" sz="1200" spc="-5" dirty="0">
                <a:solidFill>
                  <a:schemeClr val="bg1"/>
                </a:solidFill>
                <a:latin typeface="+mj-lt"/>
                <a:cs typeface="Arial"/>
              </a:rPr>
              <a:t>.</a:t>
            </a:r>
          </a:p>
          <a:p>
            <a:pPr marL="12700" marR="5080" algn="r">
              <a:lnSpc>
                <a:spcPct val="150000"/>
              </a:lnSpc>
            </a:pPr>
            <a:r>
              <a:rPr lang="en-GB" sz="1200" dirty="0" err="1">
                <a:solidFill>
                  <a:schemeClr val="bg1"/>
                </a:solidFill>
                <a:latin typeface="+mj-lt"/>
                <a:cs typeface="Arial"/>
              </a:rPr>
              <a:t>CIO.com</a:t>
            </a:r>
            <a:endParaRPr lang="en-GB" sz="1200" dirty="0">
              <a:solidFill>
                <a:schemeClr val="bg1"/>
              </a:solidFill>
              <a:latin typeface="+mj-lt"/>
              <a:cs typeface="Arial"/>
            </a:endParaRPr>
          </a:p>
        </p:txBody>
      </p:sp>
      <p:pic>
        <p:nvPicPr>
          <p:cNvPr id="8" name="Picture 7">
            <a:extLst>
              <a:ext uri="{FF2B5EF4-FFF2-40B4-BE49-F238E27FC236}">
                <a16:creationId xmlns:a16="http://schemas.microsoft.com/office/drawing/2014/main" id="{11130AD6-5E05-87C5-B777-672C28D0A9D2}"/>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6592186" y="3462266"/>
            <a:ext cx="3681769" cy="3681769"/>
          </a:xfrm>
          <a:prstGeom prst="rect">
            <a:avLst/>
          </a:prstGeom>
        </p:spPr>
      </p:pic>
    </p:spTree>
    <p:extLst>
      <p:ext uri="{BB962C8B-B14F-4D97-AF65-F5344CB8AC3E}">
        <p14:creationId xmlns:p14="http://schemas.microsoft.com/office/powerpoint/2010/main" val="29839605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B4B5ED-1051-45F8-9ABC-28C6EEC26305}"/>
              </a:ext>
            </a:extLst>
          </p:cNvPr>
          <p:cNvSpPr>
            <a:spLocks noGrp="1"/>
          </p:cNvSpPr>
          <p:nvPr>
            <p:ph type="title"/>
          </p:nvPr>
        </p:nvSpPr>
        <p:spPr>
          <a:xfrm>
            <a:off x="525364" y="194383"/>
            <a:ext cx="11150699" cy="1152525"/>
          </a:xfrm>
        </p:spPr>
        <p:txBody>
          <a:bodyPr>
            <a:normAutofit/>
          </a:bodyPr>
          <a:lstStyle/>
          <a:p>
            <a:r>
              <a:rPr lang="en-GB" sz="3200" dirty="0">
                <a:solidFill>
                  <a:srgbClr val="D8841C"/>
                </a:solidFill>
              </a:rPr>
              <a:t>Why IT Managed Services part one</a:t>
            </a:r>
          </a:p>
        </p:txBody>
      </p:sp>
      <p:sp>
        <p:nvSpPr>
          <p:cNvPr id="7" name="Rectangle 6">
            <a:extLst>
              <a:ext uri="{FF2B5EF4-FFF2-40B4-BE49-F238E27FC236}">
                <a16:creationId xmlns:a16="http://schemas.microsoft.com/office/drawing/2014/main" id="{4FF042B2-31BD-418B-B484-B08A0DC79646}"/>
              </a:ext>
            </a:extLst>
          </p:cNvPr>
          <p:cNvSpPr/>
          <p:nvPr/>
        </p:nvSpPr>
        <p:spPr>
          <a:xfrm>
            <a:off x="1469928" y="5009141"/>
            <a:ext cx="5872477" cy="573940"/>
          </a:xfrm>
          <a:prstGeom prst="rect">
            <a:avLst/>
          </a:prstGeom>
        </p:spPr>
        <p:txBody>
          <a:bodyPr wrap="square">
            <a:spAutoFit/>
          </a:bodyPr>
          <a:lstStyle/>
          <a:p>
            <a:pPr>
              <a:lnSpc>
                <a:spcPts val="2000"/>
              </a:lnSpc>
              <a:buClr>
                <a:srgbClr val="D8841C"/>
              </a:buClr>
            </a:pPr>
            <a:r>
              <a:rPr lang="en-GB" sz="1200" dirty="0">
                <a:solidFill>
                  <a:srgbClr val="002060"/>
                </a:solidFill>
              </a:rPr>
              <a:t>Access to technologic tool advances as they happen – you can’t ask about something you don’t know about!</a:t>
            </a:r>
          </a:p>
        </p:txBody>
      </p:sp>
      <p:sp>
        <p:nvSpPr>
          <p:cNvPr id="8" name="Rectangle 7">
            <a:extLst>
              <a:ext uri="{FF2B5EF4-FFF2-40B4-BE49-F238E27FC236}">
                <a16:creationId xmlns:a16="http://schemas.microsoft.com/office/drawing/2014/main" id="{39FD8078-E2E7-4ED9-9AF5-733A1F231546}"/>
              </a:ext>
            </a:extLst>
          </p:cNvPr>
          <p:cNvSpPr/>
          <p:nvPr/>
        </p:nvSpPr>
        <p:spPr>
          <a:xfrm>
            <a:off x="1469928" y="2373236"/>
            <a:ext cx="6159984" cy="573940"/>
          </a:xfrm>
          <a:prstGeom prst="rect">
            <a:avLst/>
          </a:prstGeom>
        </p:spPr>
        <p:txBody>
          <a:bodyPr wrap="square">
            <a:spAutoFit/>
          </a:bodyPr>
          <a:lstStyle/>
          <a:p>
            <a:pPr>
              <a:lnSpc>
                <a:spcPts val="2000"/>
              </a:lnSpc>
              <a:buClr>
                <a:srgbClr val="D8841C"/>
              </a:buClr>
            </a:pPr>
            <a:r>
              <a:rPr lang="en-GB" sz="1200" dirty="0">
                <a:solidFill>
                  <a:srgbClr val="212451"/>
                </a:solidFill>
              </a:rPr>
              <a:t>Increased agility to meet marketplace changes and gain competitive advantage early. Being able to scale up and down without the cost of an additional team member.</a:t>
            </a:r>
          </a:p>
        </p:txBody>
      </p:sp>
      <p:sp>
        <p:nvSpPr>
          <p:cNvPr id="10" name="Rectangle 9">
            <a:extLst>
              <a:ext uri="{FF2B5EF4-FFF2-40B4-BE49-F238E27FC236}">
                <a16:creationId xmlns:a16="http://schemas.microsoft.com/office/drawing/2014/main" id="{4DCF6AAB-92B9-42E2-A683-0BC901CFF200}"/>
              </a:ext>
            </a:extLst>
          </p:cNvPr>
          <p:cNvSpPr/>
          <p:nvPr/>
        </p:nvSpPr>
        <p:spPr>
          <a:xfrm>
            <a:off x="1469928" y="3262449"/>
            <a:ext cx="6159984" cy="317459"/>
          </a:xfrm>
          <a:prstGeom prst="rect">
            <a:avLst/>
          </a:prstGeom>
        </p:spPr>
        <p:txBody>
          <a:bodyPr wrap="square">
            <a:spAutoFit/>
          </a:bodyPr>
          <a:lstStyle/>
          <a:p>
            <a:pPr>
              <a:lnSpc>
                <a:spcPts val="2000"/>
              </a:lnSpc>
              <a:buClr>
                <a:srgbClr val="D8841C"/>
              </a:buClr>
            </a:pPr>
            <a:r>
              <a:rPr lang="en-GB" sz="1200" dirty="0">
                <a:solidFill>
                  <a:srgbClr val="212451"/>
                </a:solidFill>
              </a:rPr>
              <a:t>Improving security and compliance with specialist skills and tools to detect risks.</a:t>
            </a:r>
          </a:p>
        </p:txBody>
      </p:sp>
      <p:sp>
        <p:nvSpPr>
          <p:cNvPr id="11" name="Rectangle 10">
            <a:extLst>
              <a:ext uri="{FF2B5EF4-FFF2-40B4-BE49-F238E27FC236}">
                <a16:creationId xmlns:a16="http://schemas.microsoft.com/office/drawing/2014/main" id="{74CCB8E6-9687-49A2-84EC-83B24CAC3BBE}"/>
              </a:ext>
            </a:extLst>
          </p:cNvPr>
          <p:cNvSpPr/>
          <p:nvPr/>
        </p:nvSpPr>
        <p:spPr>
          <a:xfrm>
            <a:off x="1501388" y="4114479"/>
            <a:ext cx="5872478" cy="830420"/>
          </a:xfrm>
          <a:prstGeom prst="rect">
            <a:avLst/>
          </a:prstGeom>
        </p:spPr>
        <p:txBody>
          <a:bodyPr wrap="square">
            <a:spAutoFit/>
          </a:bodyPr>
          <a:lstStyle/>
          <a:p>
            <a:pPr>
              <a:lnSpc>
                <a:spcPts val="2000"/>
              </a:lnSpc>
              <a:buClr>
                <a:srgbClr val="D8841C"/>
              </a:buClr>
            </a:pPr>
            <a:r>
              <a:rPr lang="en-GB" sz="1200" dirty="0">
                <a:solidFill>
                  <a:srgbClr val="002060"/>
                </a:solidFill>
              </a:rPr>
              <a:t>Gaining economies of scale through your MSP. Savings from a good MSP will be passed over to you. </a:t>
            </a:r>
            <a:r>
              <a:rPr lang="en-GB" sz="1200" dirty="0">
                <a:solidFill>
                  <a:srgbClr val="1A1E51"/>
                </a:solidFill>
              </a:rPr>
              <a:t>With fixed costs you know exactly what the budget needs.  </a:t>
            </a:r>
          </a:p>
          <a:p>
            <a:pPr>
              <a:lnSpc>
                <a:spcPts val="2000"/>
              </a:lnSpc>
              <a:buClr>
                <a:srgbClr val="D8841C"/>
              </a:buClr>
            </a:pPr>
            <a:endParaRPr lang="en-GB" sz="1200" dirty="0">
              <a:solidFill>
                <a:srgbClr val="002060"/>
              </a:solidFill>
            </a:endParaRPr>
          </a:p>
        </p:txBody>
      </p:sp>
      <p:graphicFrame>
        <p:nvGraphicFramePr>
          <p:cNvPr id="4" name="Diagram 3">
            <a:extLst>
              <a:ext uri="{FF2B5EF4-FFF2-40B4-BE49-F238E27FC236}">
                <a16:creationId xmlns:a16="http://schemas.microsoft.com/office/drawing/2014/main" id="{4AC82DD2-DA9B-2530-CA43-231FFE76B8E0}"/>
              </a:ext>
            </a:extLst>
          </p:cNvPr>
          <p:cNvGraphicFramePr/>
          <p:nvPr>
            <p:extLst>
              <p:ext uri="{D42A27DB-BD31-4B8C-83A1-F6EECF244321}">
                <p14:modId xmlns:p14="http://schemas.microsoft.com/office/powerpoint/2010/main" val="3939454702"/>
              </p:ext>
            </p:extLst>
          </p:nvPr>
        </p:nvGraphicFramePr>
        <p:xfrm>
          <a:off x="8910752" y="2004646"/>
          <a:ext cx="3123593" cy="280483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5" name="Picture 4">
            <a:extLst>
              <a:ext uri="{FF2B5EF4-FFF2-40B4-BE49-F238E27FC236}">
                <a16:creationId xmlns:a16="http://schemas.microsoft.com/office/drawing/2014/main" id="{3BA5F852-00CA-E836-9447-20371FB6F301}"/>
              </a:ext>
            </a:extLst>
          </p:cNvPr>
          <p:cNvPicPr>
            <a:picLocks noChangeAspect="1"/>
          </p:cNvPicPr>
          <p:nvPr/>
        </p:nvPicPr>
        <p:blipFill>
          <a:blip r:embed="rId7">
            <a:extLst>
              <a:ext uri="{28A0092B-C50C-407E-A947-70E740481C1C}">
                <a14:useLocalDpi xmlns:a14="http://schemas.microsoft.com/office/drawing/2010/main" val="0"/>
              </a:ext>
            </a:extLst>
          </a:blip>
          <a:srcRect/>
          <a:stretch/>
        </p:blipFill>
        <p:spPr>
          <a:xfrm>
            <a:off x="449226" y="3132251"/>
            <a:ext cx="806344" cy="806344"/>
          </a:xfrm>
          <a:prstGeom prst="rect">
            <a:avLst/>
          </a:prstGeom>
        </p:spPr>
      </p:pic>
      <p:pic>
        <p:nvPicPr>
          <p:cNvPr id="14" name="Picture 13">
            <a:extLst>
              <a:ext uri="{FF2B5EF4-FFF2-40B4-BE49-F238E27FC236}">
                <a16:creationId xmlns:a16="http://schemas.microsoft.com/office/drawing/2014/main" id="{5D40D09D-8FBF-8DEF-B1F5-0F5656A5A3D3}"/>
              </a:ext>
            </a:extLst>
          </p:cNvPr>
          <p:cNvPicPr>
            <a:picLocks noChangeAspect="1"/>
          </p:cNvPicPr>
          <p:nvPr/>
        </p:nvPicPr>
        <p:blipFill>
          <a:blip r:embed="rId8">
            <a:extLst>
              <a:ext uri="{28A0092B-C50C-407E-A947-70E740481C1C}">
                <a14:useLocalDpi xmlns:a14="http://schemas.microsoft.com/office/drawing/2010/main" val="0"/>
              </a:ext>
            </a:extLst>
          </a:blip>
          <a:srcRect/>
          <a:stretch/>
        </p:blipFill>
        <p:spPr>
          <a:xfrm>
            <a:off x="449225" y="2257033"/>
            <a:ext cx="806345" cy="806345"/>
          </a:xfrm>
          <a:prstGeom prst="rect">
            <a:avLst/>
          </a:prstGeom>
        </p:spPr>
      </p:pic>
      <p:pic>
        <p:nvPicPr>
          <p:cNvPr id="15" name="Picture 14">
            <a:extLst>
              <a:ext uri="{FF2B5EF4-FFF2-40B4-BE49-F238E27FC236}">
                <a16:creationId xmlns:a16="http://schemas.microsoft.com/office/drawing/2014/main" id="{A9950A8E-F63D-79F9-5D2D-265EA20F6B25}"/>
              </a:ext>
            </a:extLst>
          </p:cNvPr>
          <p:cNvPicPr>
            <a:picLocks noChangeAspect="1"/>
          </p:cNvPicPr>
          <p:nvPr/>
        </p:nvPicPr>
        <p:blipFill>
          <a:blip r:embed="rId9">
            <a:extLst>
              <a:ext uri="{28A0092B-C50C-407E-A947-70E740481C1C}">
                <a14:useLocalDpi xmlns:a14="http://schemas.microsoft.com/office/drawing/2010/main" val="0"/>
              </a:ext>
            </a:extLst>
          </a:blip>
          <a:srcRect/>
          <a:stretch/>
        </p:blipFill>
        <p:spPr>
          <a:xfrm>
            <a:off x="466756" y="4914616"/>
            <a:ext cx="820862" cy="820862"/>
          </a:xfrm>
          <a:prstGeom prst="rect">
            <a:avLst/>
          </a:prstGeom>
        </p:spPr>
      </p:pic>
      <p:pic>
        <p:nvPicPr>
          <p:cNvPr id="17" name="Picture 16">
            <a:extLst>
              <a:ext uri="{FF2B5EF4-FFF2-40B4-BE49-F238E27FC236}">
                <a16:creationId xmlns:a16="http://schemas.microsoft.com/office/drawing/2014/main" id="{D4074D1C-4700-633A-1BFF-EF603EA4BFDE}"/>
              </a:ext>
            </a:extLst>
          </p:cNvPr>
          <p:cNvPicPr>
            <a:picLocks noChangeAspect="1"/>
          </p:cNvPicPr>
          <p:nvPr/>
        </p:nvPicPr>
        <p:blipFill>
          <a:blip r:embed="rId10">
            <a:extLst>
              <a:ext uri="{28A0092B-C50C-407E-A947-70E740481C1C}">
                <a14:useLocalDpi xmlns:a14="http://schemas.microsoft.com/office/drawing/2010/main" val="0"/>
              </a:ext>
            </a:extLst>
          </a:blip>
          <a:srcRect/>
          <a:stretch/>
        </p:blipFill>
        <p:spPr>
          <a:xfrm>
            <a:off x="7629912" y="3515767"/>
            <a:ext cx="3060700" cy="3060700"/>
          </a:xfrm>
          <a:prstGeom prst="rect">
            <a:avLst/>
          </a:prstGeom>
        </p:spPr>
      </p:pic>
      <p:pic>
        <p:nvPicPr>
          <p:cNvPr id="3" name="Picture 2">
            <a:extLst>
              <a:ext uri="{FF2B5EF4-FFF2-40B4-BE49-F238E27FC236}">
                <a16:creationId xmlns:a16="http://schemas.microsoft.com/office/drawing/2014/main" id="{577CDDEB-434E-7483-1D81-D1470F9AF00F}"/>
              </a:ext>
            </a:extLst>
          </p:cNvPr>
          <p:cNvPicPr>
            <a:picLocks noChangeAspect="1"/>
          </p:cNvPicPr>
          <p:nvPr/>
        </p:nvPicPr>
        <p:blipFill>
          <a:blip r:embed="rId11">
            <a:extLst>
              <a:ext uri="{28A0092B-C50C-407E-A947-70E740481C1C}">
                <a14:useLocalDpi xmlns:a14="http://schemas.microsoft.com/office/drawing/2010/main" val="0"/>
              </a:ext>
            </a:extLst>
          </a:blip>
          <a:srcRect/>
          <a:stretch/>
        </p:blipFill>
        <p:spPr>
          <a:xfrm>
            <a:off x="481541" y="4003138"/>
            <a:ext cx="806345" cy="824266"/>
          </a:xfrm>
          <a:prstGeom prst="rect">
            <a:avLst/>
          </a:prstGeom>
        </p:spPr>
      </p:pic>
    </p:spTree>
    <p:extLst>
      <p:ext uri="{BB962C8B-B14F-4D97-AF65-F5344CB8AC3E}">
        <p14:creationId xmlns:p14="http://schemas.microsoft.com/office/powerpoint/2010/main" val="41156361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edge">
                                      <p:cBhvr>
                                        <p:cTn id="7" dur="1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AsOne/>
      </p:bldGraphic>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B4B5ED-1051-45F8-9ABC-28C6EEC26305}"/>
              </a:ext>
            </a:extLst>
          </p:cNvPr>
          <p:cNvSpPr>
            <a:spLocks noGrp="1"/>
          </p:cNvSpPr>
          <p:nvPr>
            <p:ph type="title"/>
          </p:nvPr>
        </p:nvSpPr>
        <p:spPr>
          <a:xfrm>
            <a:off x="525364" y="194383"/>
            <a:ext cx="11150699" cy="1152525"/>
          </a:xfrm>
        </p:spPr>
        <p:txBody>
          <a:bodyPr>
            <a:normAutofit/>
          </a:bodyPr>
          <a:lstStyle/>
          <a:p>
            <a:r>
              <a:rPr lang="en-GB" sz="3200" dirty="0">
                <a:solidFill>
                  <a:srgbClr val="D8841C"/>
                </a:solidFill>
              </a:rPr>
              <a:t>Why IT Managed Services part two</a:t>
            </a:r>
          </a:p>
        </p:txBody>
      </p:sp>
      <p:sp>
        <p:nvSpPr>
          <p:cNvPr id="14" name="Rectangle 13">
            <a:extLst>
              <a:ext uri="{FF2B5EF4-FFF2-40B4-BE49-F238E27FC236}">
                <a16:creationId xmlns:a16="http://schemas.microsoft.com/office/drawing/2014/main" id="{C1D14FEB-6DB7-4A81-92AA-AD1A7CA96009}"/>
              </a:ext>
            </a:extLst>
          </p:cNvPr>
          <p:cNvSpPr/>
          <p:nvPr/>
        </p:nvSpPr>
        <p:spPr>
          <a:xfrm>
            <a:off x="1566853" y="1916424"/>
            <a:ext cx="5872477" cy="942630"/>
          </a:xfrm>
          <a:prstGeom prst="rect">
            <a:avLst/>
          </a:prstGeom>
        </p:spPr>
        <p:txBody>
          <a:bodyPr wrap="square">
            <a:spAutoFit/>
          </a:bodyPr>
          <a:lstStyle/>
          <a:p>
            <a:pPr>
              <a:lnSpc>
                <a:spcPts val="1700"/>
              </a:lnSpc>
              <a:buClr>
                <a:srgbClr val="D8841C"/>
              </a:buClr>
            </a:pPr>
            <a:r>
              <a:rPr lang="en-GB" sz="1200" dirty="0">
                <a:solidFill>
                  <a:srgbClr val="212451"/>
                </a:solidFill>
              </a:rPr>
              <a:t>The overall employment cost of employing IT professionals with relevant current and future skills required. An MSP Engineer gains experience through exposure to a wide range of issues across industry on a day to day basis, unlike internal team members.</a:t>
            </a:r>
          </a:p>
        </p:txBody>
      </p:sp>
      <p:sp>
        <p:nvSpPr>
          <p:cNvPr id="15" name="Rectangle 14">
            <a:extLst>
              <a:ext uri="{FF2B5EF4-FFF2-40B4-BE49-F238E27FC236}">
                <a16:creationId xmlns:a16="http://schemas.microsoft.com/office/drawing/2014/main" id="{91D4EF64-CD97-4E0D-ADE4-E60B7121EE1E}"/>
              </a:ext>
            </a:extLst>
          </p:cNvPr>
          <p:cNvSpPr/>
          <p:nvPr/>
        </p:nvSpPr>
        <p:spPr>
          <a:xfrm>
            <a:off x="1539148" y="3081507"/>
            <a:ext cx="5688011" cy="506614"/>
          </a:xfrm>
          <a:prstGeom prst="rect">
            <a:avLst/>
          </a:prstGeom>
        </p:spPr>
        <p:txBody>
          <a:bodyPr wrap="square">
            <a:spAutoFit/>
          </a:bodyPr>
          <a:lstStyle/>
          <a:p>
            <a:pPr>
              <a:lnSpc>
                <a:spcPts val="1700"/>
              </a:lnSpc>
              <a:buClr>
                <a:srgbClr val="D8841C"/>
              </a:buClr>
            </a:pPr>
            <a:r>
              <a:rPr lang="en-GB" sz="1200" dirty="0">
                <a:solidFill>
                  <a:srgbClr val="1A1E51"/>
                </a:solidFill>
              </a:rPr>
              <a:t>The ability to flexibly scale up (and down) without additional headcount. The right tools at the right time.</a:t>
            </a:r>
          </a:p>
        </p:txBody>
      </p:sp>
      <p:sp>
        <p:nvSpPr>
          <p:cNvPr id="17" name="Rectangle 16">
            <a:extLst>
              <a:ext uri="{FF2B5EF4-FFF2-40B4-BE49-F238E27FC236}">
                <a16:creationId xmlns:a16="http://schemas.microsoft.com/office/drawing/2014/main" id="{ABE0717B-C124-4992-8AB3-7BC2716A87E9}"/>
              </a:ext>
            </a:extLst>
          </p:cNvPr>
          <p:cNvSpPr/>
          <p:nvPr/>
        </p:nvSpPr>
        <p:spPr>
          <a:xfrm>
            <a:off x="1539148" y="4108763"/>
            <a:ext cx="5872478" cy="276999"/>
          </a:xfrm>
          <a:prstGeom prst="rect">
            <a:avLst/>
          </a:prstGeom>
        </p:spPr>
        <p:txBody>
          <a:bodyPr wrap="square">
            <a:spAutoFit/>
          </a:bodyPr>
          <a:lstStyle/>
          <a:p>
            <a:pPr>
              <a:buClr>
                <a:srgbClr val="D8841C"/>
              </a:buClr>
            </a:pPr>
            <a:r>
              <a:rPr lang="en-GB" sz="1200" dirty="0">
                <a:solidFill>
                  <a:srgbClr val="1A1E51"/>
                </a:solidFill>
              </a:rPr>
              <a:t>Security and risk management: covered by industry leading edge solutions.</a:t>
            </a:r>
          </a:p>
        </p:txBody>
      </p:sp>
      <p:grpSp>
        <p:nvGrpSpPr>
          <p:cNvPr id="25" name="Group 24">
            <a:extLst>
              <a:ext uri="{FF2B5EF4-FFF2-40B4-BE49-F238E27FC236}">
                <a16:creationId xmlns:a16="http://schemas.microsoft.com/office/drawing/2014/main" id="{065D499F-7C7C-085B-B3C3-1E0F63AE3524}"/>
              </a:ext>
            </a:extLst>
          </p:cNvPr>
          <p:cNvGrpSpPr/>
          <p:nvPr/>
        </p:nvGrpSpPr>
        <p:grpSpPr>
          <a:xfrm>
            <a:off x="8247283" y="1913589"/>
            <a:ext cx="4021329" cy="1879202"/>
            <a:chOff x="8247283" y="1913589"/>
            <a:chExt cx="4021329" cy="1879202"/>
          </a:xfrm>
        </p:grpSpPr>
        <p:sp>
          <p:nvSpPr>
            <p:cNvPr id="8" name="Pie 7">
              <a:extLst>
                <a:ext uri="{FF2B5EF4-FFF2-40B4-BE49-F238E27FC236}">
                  <a16:creationId xmlns:a16="http://schemas.microsoft.com/office/drawing/2014/main" id="{005C7263-49A4-6799-459C-7D18BF8D3A41}"/>
                </a:ext>
              </a:extLst>
            </p:cNvPr>
            <p:cNvSpPr/>
            <p:nvPr/>
          </p:nvSpPr>
          <p:spPr>
            <a:xfrm>
              <a:off x="8247283" y="1913589"/>
              <a:ext cx="1874155" cy="1876679"/>
            </a:xfrm>
            <a:prstGeom prst="pie">
              <a:avLst>
                <a:gd name="adj1" fmla="val 5400000"/>
                <a:gd name="adj2" fmla="val 16200000"/>
              </a:avLst>
            </a:prstGeom>
            <a:solidFill>
              <a:srgbClr val="0090D1"/>
            </a:solidFill>
            <a:ln>
              <a:noFill/>
            </a:ln>
          </p:spPr>
          <p:style>
            <a:lnRef idx="2">
              <a:scrgbClr r="0" g="0" b="0"/>
            </a:lnRef>
            <a:fillRef idx="1">
              <a:scrgbClr r="0" g="0" b="0"/>
            </a:fillRef>
            <a:effectRef idx="0">
              <a:schemeClr val="accent1">
                <a:hueOff val="0"/>
                <a:satOff val="0"/>
                <a:lumOff val="0"/>
                <a:alphaOff val="0"/>
              </a:schemeClr>
            </a:effectRef>
            <a:fontRef idx="minor">
              <a:schemeClr val="lt1"/>
            </a:fontRef>
          </p:style>
          <p:txBody>
            <a:bodyPr/>
            <a:lstStyle/>
            <a:p>
              <a:endParaRPr lang="en-GB"/>
            </a:p>
          </p:txBody>
        </p:sp>
        <p:sp>
          <p:nvSpPr>
            <p:cNvPr id="10" name="Freeform 9">
              <a:extLst>
                <a:ext uri="{FF2B5EF4-FFF2-40B4-BE49-F238E27FC236}">
                  <a16:creationId xmlns:a16="http://schemas.microsoft.com/office/drawing/2014/main" id="{BD7BCEE6-14A2-C973-CEDB-27A5B0E0662E}"/>
                </a:ext>
              </a:extLst>
            </p:cNvPr>
            <p:cNvSpPr/>
            <p:nvPr/>
          </p:nvSpPr>
          <p:spPr>
            <a:xfrm>
              <a:off x="9145023" y="1916112"/>
              <a:ext cx="3123589" cy="1876679"/>
            </a:xfrm>
            <a:custGeom>
              <a:avLst/>
              <a:gdLst>
                <a:gd name="connsiteX0" fmla="*/ 0 w 3123589"/>
                <a:gd name="connsiteY0" fmla="*/ 0 h 1874155"/>
                <a:gd name="connsiteX1" fmla="*/ 3123589 w 3123589"/>
                <a:gd name="connsiteY1" fmla="*/ 0 h 1874155"/>
                <a:gd name="connsiteX2" fmla="*/ 3123589 w 3123589"/>
                <a:gd name="connsiteY2" fmla="*/ 1874155 h 1874155"/>
                <a:gd name="connsiteX3" fmla="*/ 0 w 3123589"/>
                <a:gd name="connsiteY3" fmla="*/ 1874155 h 1874155"/>
                <a:gd name="connsiteX4" fmla="*/ 0 w 3123589"/>
                <a:gd name="connsiteY4" fmla="*/ 0 h 18741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123589" h="1874155">
                  <a:moveTo>
                    <a:pt x="0" y="0"/>
                  </a:moveTo>
                  <a:lnTo>
                    <a:pt x="3123589" y="0"/>
                  </a:lnTo>
                  <a:lnTo>
                    <a:pt x="3123589" y="1874155"/>
                  </a:lnTo>
                  <a:lnTo>
                    <a:pt x="0" y="1874155"/>
                  </a:lnTo>
                  <a:lnTo>
                    <a:pt x="0" y="0"/>
                  </a:lnTo>
                  <a:close/>
                </a:path>
              </a:pathLst>
            </a:custGeom>
            <a:solidFill>
              <a:srgbClr val="0090D1"/>
            </a:solidFill>
            <a:ln>
              <a:noFill/>
            </a:ln>
          </p:spPr>
          <p:style>
            <a:lnRef idx="2">
              <a:scrgbClr r="0" g="0" b="0"/>
            </a:lnRef>
            <a:fillRef idx="1">
              <a:scrgbClr r="0" g="0" b="0"/>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36000" tIns="53340" rIns="612000" bIns="53340" numCol="1" spcCol="1270" anchor="ctr" anchorCtr="0">
              <a:noAutofit/>
            </a:bodyPr>
            <a:lstStyle/>
            <a:p>
              <a:pPr marL="0" lvl="0" indent="0" algn="r" defTabSz="622300">
                <a:lnSpc>
                  <a:spcPts val="1800"/>
                </a:lnSpc>
                <a:spcBef>
                  <a:spcPct val="0"/>
                </a:spcBef>
                <a:spcAft>
                  <a:spcPct val="35000"/>
                </a:spcAft>
                <a:buNone/>
              </a:pPr>
              <a:r>
                <a:rPr lang="en-GB" sz="1200" kern="1200" dirty="0">
                  <a:solidFill>
                    <a:schemeClr val="bg1"/>
                  </a:solidFill>
                </a:rPr>
                <a:t>Our Engineers are continually developed as a mandatory requirement to ensure they are experts in their field. </a:t>
              </a:r>
            </a:p>
          </p:txBody>
        </p:sp>
      </p:grpSp>
      <p:grpSp>
        <p:nvGrpSpPr>
          <p:cNvPr id="11" name="Group 10">
            <a:extLst>
              <a:ext uri="{FF2B5EF4-FFF2-40B4-BE49-F238E27FC236}">
                <a16:creationId xmlns:a16="http://schemas.microsoft.com/office/drawing/2014/main" id="{FCE483D8-F1BF-5323-69A9-FC9069BB0F46}"/>
              </a:ext>
            </a:extLst>
          </p:cNvPr>
          <p:cNvGrpSpPr/>
          <p:nvPr/>
        </p:nvGrpSpPr>
        <p:grpSpPr>
          <a:xfrm>
            <a:off x="8247283" y="4021785"/>
            <a:ext cx="4021329" cy="1874156"/>
            <a:chOff x="8247283" y="1996208"/>
            <a:chExt cx="4021329" cy="1874156"/>
          </a:xfrm>
        </p:grpSpPr>
        <p:sp>
          <p:nvSpPr>
            <p:cNvPr id="18" name="Pie 17">
              <a:extLst>
                <a:ext uri="{FF2B5EF4-FFF2-40B4-BE49-F238E27FC236}">
                  <a16:creationId xmlns:a16="http://schemas.microsoft.com/office/drawing/2014/main" id="{DEB724D3-5B80-8BB1-741D-9D35C1A41069}"/>
                </a:ext>
              </a:extLst>
            </p:cNvPr>
            <p:cNvSpPr/>
            <p:nvPr/>
          </p:nvSpPr>
          <p:spPr>
            <a:xfrm>
              <a:off x="8247283" y="2002124"/>
              <a:ext cx="1874155" cy="1868240"/>
            </a:xfrm>
            <a:prstGeom prst="pie">
              <a:avLst>
                <a:gd name="adj1" fmla="val 5400000"/>
                <a:gd name="adj2" fmla="val 16200000"/>
              </a:avLst>
            </a:prstGeom>
            <a:solidFill>
              <a:srgbClr val="0090D1"/>
            </a:solidFill>
            <a:ln>
              <a:noFill/>
            </a:ln>
          </p:spPr>
          <p:style>
            <a:lnRef idx="2">
              <a:scrgbClr r="0" g="0" b="0"/>
            </a:lnRef>
            <a:fillRef idx="1">
              <a:scrgbClr r="0" g="0" b="0"/>
            </a:fillRef>
            <a:effectRef idx="0">
              <a:schemeClr val="accent1">
                <a:hueOff val="0"/>
                <a:satOff val="0"/>
                <a:lumOff val="0"/>
                <a:alphaOff val="0"/>
              </a:schemeClr>
            </a:effectRef>
            <a:fontRef idx="minor">
              <a:schemeClr val="lt1"/>
            </a:fontRef>
          </p:style>
          <p:txBody>
            <a:bodyPr/>
            <a:lstStyle/>
            <a:p>
              <a:endParaRPr lang="en-GB"/>
            </a:p>
          </p:txBody>
        </p:sp>
        <p:sp>
          <p:nvSpPr>
            <p:cNvPr id="20" name="Freeform 19">
              <a:extLst>
                <a:ext uri="{FF2B5EF4-FFF2-40B4-BE49-F238E27FC236}">
                  <a16:creationId xmlns:a16="http://schemas.microsoft.com/office/drawing/2014/main" id="{00E50ACE-DDD7-953C-49CE-C70CBE4F69BE}"/>
                </a:ext>
              </a:extLst>
            </p:cNvPr>
            <p:cNvSpPr/>
            <p:nvPr/>
          </p:nvSpPr>
          <p:spPr>
            <a:xfrm>
              <a:off x="9145023" y="1996208"/>
              <a:ext cx="3123589" cy="1874155"/>
            </a:xfrm>
            <a:custGeom>
              <a:avLst/>
              <a:gdLst>
                <a:gd name="connsiteX0" fmla="*/ 0 w 3123589"/>
                <a:gd name="connsiteY0" fmla="*/ 0 h 1874155"/>
                <a:gd name="connsiteX1" fmla="*/ 3123589 w 3123589"/>
                <a:gd name="connsiteY1" fmla="*/ 0 h 1874155"/>
                <a:gd name="connsiteX2" fmla="*/ 3123589 w 3123589"/>
                <a:gd name="connsiteY2" fmla="*/ 1874155 h 1874155"/>
                <a:gd name="connsiteX3" fmla="*/ 0 w 3123589"/>
                <a:gd name="connsiteY3" fmla="*/ 1874155 h 1874155"/>
                <a:gd name="connsiteX4" fmla="*/ 0 w 3123589"/>
                <a:gd name="connsiteY4" fmla="*/ 0 h 18741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123589" h="1874155">
                  <a:moveTo>
                    <a:pt x="0" y="0"/>
                  </a:moveTo>
                  <a:lnTo>
                    <a:pt x="3123589" y="0"/>
                  </a:lnTo>
                  <a:lnTo>
                    <a:pt x="3123589" y="1874155"/>
                  </a:lnTo>
                  <a:lnTo>
                    <a:pt x="0" y="1874155"/>
                  </a:lnTo>
                  <a:lnTo>
                    <a:pt x="0" y="0"/>
                  </a:lnTo>
                  <a:close/>
                </a:path>
              </a:pathLst>
            </a:custGeom>
            <a:solidFill>
              <a:srgbClr val="0090D1"/>
            </a:solidFill>
            <a:ln>
              <a:noFill/>
            </a:ln>
          </p:spPr>
          <p:style>
            <a:lnRef idx="2">
              <a:scrgbClr r="0" g="0" b="0"/>
            </a:lnRef>
            <a:fillRef idx="1">
              <a:scrgbClr r="0" g="0" b="0"/>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36000" tIns="53340" rIns="612000" bIns="53340" numCol="1" spcCol="1270" anchor="ctr" anchorCtr="0">
              <a:noAutofit/>
            </a:bodyPr>
            <a:lstStyle/>
            <a:p>
              <a:pPr lvl="0" algn="r">
                <a:lnSpc>
                  <a:spcPts val="1900"/>
                </a:lnSpc>
              </a:pPr>
              <a:r>
                <a:rPr lang="en-GB" sz="1200" dirty="0">
                  <a:solidFill>
                    <a:schemeClr val="bg1"/>
                  </a:solidFill>
                </a:rPr>
                <a:t>We spend our own time, not yours, to understand, source and deliver the best fit IT solutions to solve your business challenges and ensure that your business’ performance is never hampered by IT headaches. </a:t>
              </a:r>
            </a:p>
          </p:txBody>
        </p:sp>
      </p:grpSp>
      <p:pic>
        <p:nvPicPr>
          <p:cNvPr id="21" name="Picture 20">
            <a:extLst>
              <a:ext uri="{FF2B5EF4-FFF2-40B4-BE49-F238E27FC236}">
                <a16:creationId xmlns:a16="http://schemas.microsoft.com/office/drawing/2014/main" id="{09CC6A5C-DA09-FC9E-C222-032AB81AC5B9}"/>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504429" y="2975283"/>
            <a:ext cx="719063" cy="719063"/>
          </a:xfrm>
          <a:prstGeom prst="rect">
            <a:avLst/>
          </a:prstGeom>
        </p:spPr>
      </p:pic>
      <p:pic>
        <p:nvPicPr>
          <p:cNvPr id="22" name="Picture 21">
            <a:extLst>
              <a:ext uri="{FF2B5EF4-FFF2-40B4-BE49-F238E27FC236}">
                <a16:creationId xmlns:a16="http://schemas.microsoft.com/office/drawing/2014/main" id="{5B95467F-D98C-43EC-43CC-1616425CF7E3}"/>
              </a:ext>
            </a:extLst>
          </p:cNvPr>
          <p:cNvPicPr>
            <a:picLocks noChangeAspect="1"/>
          </p:cNvPicPr>
          <p:nvPr/>
        </p:nvPicPr>
        <p:blipFill>
          <a:blip r:embed="rId3">
            <a:extLst>
              <a:ext uri="{28A0092B-C50C-407E-A947-70E740481C1C}">
                <a14:useLocalDpi xmlns:a14="http://schemas.microsoft.com/office/drawing/2010/main" val="0"/>
              </a:ext>
            </a:extLst>
          </a:blip>
          <a:srcRect/>
          <a:stretch/>
        </p:blipFill>
        <p:spPr>
          <a:xfrm>
            <a:off x="504430" y="2062834"/>
            <a:ext cx="719063" cy="719063"/>
          </a:xfrm>
          <a:prstGeom prst="rect">
            <a:avLst/>
          </a:prstGeom>
        </p:spPr>
      </p:pic>
      <p:pic>
        <p:nvPicPr>
          <p:cNvPr id="24" name="Picture 23">
            <a:extLst>
              <a:ext uri="{FF2B5EF4-FFF2-40B4-BE49-F238E27FC236}">
                <a16:creationId xmlns:a16="http://schemas.microsoft.com/office/drawing/2014/main" id="{EF1D131E-8B6E-0C45-4890-C0ACA65839F5}"/>
              </a:ext>
            </a:extLst>
          </p:cNvPr>
          <p:cNvPicPr>
            <a:picLocks noChangeAspect="1"/>
          </p:cNvPicPr>
          <p:nvPr/>
        </p:nvPicPr>
        <p:blipFill>
          <a:blip r:embed="rId4">
            <a:extLst>
              <a:ext uri="{28A0092B-C50C-407E-A947-70E740481C1C}">
                <a14:useLocalDpi xmlns:a14="http://schemas.microsoft.com/office/drawing/2010/main" val="0"/>
              </a:ext>
            </a:extLst>
          </a:blip>
          <a:srcRect/>
          <a:stretch/>
        </p:blipFill>
        <p:spPr>
          <a:xfrm>
            <a:off x="519024" y="3887732"/>
            <a:ext cx="719063" cy="719063"/>
          </a:xfrm>
          <a:prstGeom prst="rect">
            <a:avLst/>
          </a:prstGeom>
        </p:spPr>
      </p:pic>
    </p:spTree>
    <p:extLst>
      <p:ext uri="{BB962C8B-B14F-4D97-AF65-F5344CB8AC3E}">
        <p14:creationId xmlns:p14="http://schemas.microsoft.com/office/powerpoint/2010/main" val="177319486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0" presetClass="entr" presetSubtype="0" fill="hold" nodeType="clickEffect">
                                  <p:stCondLst>
                                    <p:cond delay="0"/>
                                  </p:stCondLst>
                                  <p:childTnLst>
                                    <p:set>
                                      <p:cBhvr>
                                        <p:cTn id="6" dur="1" fill="hold">
                                          <p:stCondLst>
                                            <p:cond delay="0"/>
                                          </p:stCondLst>
                                        </p:cTn>
                                        <p:tgtEl>
                                          <p:spTgt spid="25"/>
                                        </p:tgtEl>
                                        <p:attrNameLst>
                                          <p:attrName>style.visibility</p:attrName>
                                        </p:attrNameLst>
                                      </p:cBhvr>
                                      <p:to>
                                        <p:strVal val="visible"/>
                                      </p:to>
                                    </p:set>
                                    <p:animEffect transition="in" filter="wedge">
                                      <p:cBhvr>
                                        <p:cTn id="7" dur="1500"/>
                                        <p:tgtEl>
                                          <p:spTgt spid="25"/>
                                        </p:tgtEl>
                                      </p:cBhvr>
                                    </p:animEffect>
                                  </p:childTnLst>
                                </p:cTn>
                              </p:par>
                            </p:childTnLst>
                          </p:cTn>
                        </p:par>
                      </p:childTnLst>
                    </p:cTn>
                  </p:par>
                  <p:par>
                    <p:cTn id="8" fill="hold">
                      <p:stCondLst>
                        <p:cond delay="indefinite"/>
                      </p:stCondLst>
                      <p:childTnLst>
                        <p:par>
                          <p:cTn id="9" fill="hold">
                            <p:stCondLst>
                              <p:cond delay="0"/>
                            </p:stCondLst>
                            <p:childTnLst>
                              <p:par>
                                <p:cTn id="10" presetID="20" presetClass="entr" presetSubtype="0" fill="hold" nodeType="clickEffect">
                                  <p:stCondLst>
                                    <p:cond delay="0"/>
                                  </p:stCondLst>
                                  <p:childTnLst>
                                    <p:set>
                                      <p:cBhvr>
                                        <p:cTn id="11" dur="1" fill="hold">
                                          <p:stCondLst>
                                            <p:cond delay="0"/>
                                          </p:stCondLst>
                                        </p:cTn>
                                        <p:tgtEl>
                                          <p:spTgt spid="11"/>
                                        </p:tgtEl>
                                        <p:attrNameLst>
                                          <p:attrName>style.visibility</p:attrName>
                                        </p:attrNameLst>
                                      </p:cBhvr>
                                      <p:to>
                                        <p:strVal val="visible"/>
                                      </p:to>
                                    </p:set>
                                    <p:animEffect transition="in" filter="wedge">
                                      <p:cBhvr>
                                        <p:cTn id="12" dur="1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AD924C-CE75-531A-85CA-0E5BF2B4848F}"/>
              </a:ext>
            </a:extLst>
          </p:cNvPr>
          <p:cNvSpPr>
            <a:spLocks noGrp="1"/>
          </p:cNvSpPr>
          <p:nvPr>
            <p:ph type="title"/>
          </p:nvPr>
        </p:nvSpPr>
        <p:spPr>
          <a:xfrm>
            <a:off x="515938" y="1357280"/>
            <a:ext cx="11160125" cy="823913"/>
          </a:xfrm>
        </p:spPr>
        <p:txBody>
          <a:bodyPr/>
          <a:lstStyle/>
          <a:p>
            <a:r>
              <a:rPr lang="en-GB" dirty="0"/>
              <a:t>Why Choose Penntech IT Solutions</a:t>
            </a:r>
          </a:p>
        </p:txBody>
      </p:sp>
      <p:graphicFrame>
        <p:nvGraphicFramePr>
          <p:cNvPr id="4" name="Table 3">
            <a:extLst>
              <a:ext uri="{FF2B5EF4-FFF2-40B4-BE49-F238E27FC236}">
                <a16:creationId xmlns:a16="http://schemas.microsoft.com/office/drawing/2014/main" id="{41B64BBE-19C6-88CB-A5B4-B5588737D7C9}"/>
              </a:ext>
            </a:extLst>
          </p:cNvPr>
          <p:cNvGraphicFramePr>
            <a:graphicFrameLocks noGrp="1"/>
          </p:cNvGraphicFramePr>
          <p:nvPr>
            <p:extLst>
              <p:ext uri="{D42A27DB-BD31-4B8C-83A1-F6EECF244321}">
                <p14:modId xmlns:p14="http://schemas.microsoft.com/office/powerpoint/2010/main" val="776532028"/>
              </p:ext>
            </p:extLst>
          </p:nvPr>
        </p:nvGraphicFramePr>
        <p:xfrm>
          <a:off x="515938" y="2646947"/>
          <a:ext cx="11160124" cy="3389197"/>
        </p:xfrm>
        <a:graphic>
          <a:graphicData uri="http://schemas.openxmlformats.org/drawingml/2006/table">
            <a:tbl>
              <a:tblPr firstRow="1" firstCol="1" bandRow="1">
                <a:tableStyleId>{16D9F66E-5EB9-4882-86FB-DCBF35E3C3E4}</a:tableStyleId>
              </a:tblPr>
              <a:tblGrid>
                <a:gridCol w="3678781">
                  <a:extLst>
                    <a:ext uri="{9D8B030D-6E8A-4147-A177-3AD203B41FA5}">
                      <a16:colId xmlns:a16="http://schemas.microsoft.com/office/drawing/2014/main" val="3382036138"/>
                    </a:ext>
                  </a:extLst>
                </a:gridCol>
                <a:gridCol w="7481343">
                  <a:extLst>
                    <a:ext uri="{9D8B030D-6E8A-4147-A177-3AD203B41FA5}">
                      <a16:colId xmlns:a16="http://schemas.microsoft.com/office/drawing/2014/main" val="1042565156"/>
                    </a:ext>
                  </a:extLst>
                </a:gridCol>
              </a:tblGrid>
              <a:tr h="750771">
                <a:tc>
                  <a:txBody>
                    <a:bodyPr/>
                    <a:lstStyle/>
                    <a:p>
                      <a:pPr>
                        <a:lnSpc>
                          <a:spcPct val="150000"/>
                        </a:lnSpc>
                      </a:pPr>
                      <a:r>
                        <a:rPr lang="en-US" sz="1400" kern="100" dirty="0">
                          <a:effectLst/>
                        </a:rPr>
                        <a:t>Customer Satisfaction Levels</a:t>
                      </a:r>
                      <a:endParaRPr lang="en-GB" sz="1400" kern="100" dirty="0">
                        <a:effectLst/>
                      </a:endParaRPr>
                    </a:p>
                    <a:p>
                      <a:pPr>
                        <a:lnSpc>
                          <a:spcPct val="107000"/>
                        </a:lnSpc>
                        <a:spcAft>
                          <a:spcPts val="800"/>
                        </a:spcAft>
                      </a:pPr>
                      <a:endParaRPr lang="en-GB" sz="14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3183" marR="63183" marT="0" marB="0"/>
                </a:tc>
                <a:tc>
                  <a:txBody>
                    <a:bodyPr/>
                    <a:lstStyle/>
                    <a:p>
                      <a:pPr>
                        <a:lnSpc>
                          <a:spcPct val="150000"/>
                        </a:lnSpc>
                      </a:pPr>
                      <a:r>
                        <a:rPr lang="en-US" sz="1100" b="0" kern="100" dirty="0">
                          <a:effectLst/>
                        </a:rPr>
                        <a:t>Penntech's average NPS score over 90 days is 84. The average Net Promoter Score (NPS) for IT Managed Service Providers (MSPs) can vary. Still, an NPS of around 50 is considered excellent in this industry, with scores above 70 exceptional and rare. We pride ourselves on 100% client retention rates since the business started in 2017</a:t>
                      </a:r>
                      <a:endParaRPr lang="en-GB" sz="1100" b="0" kern="100" dirty="0">
                        <a:effectLst/>
                      </a:endParaRPr>
                    </a:p>
                  </a:txBody>
                  <a:tcPr marL="63183" marR="63183" marT="0" marB="0"/>
                </a:tc>
                <a:extLst>
                  <a:ext uri="{0D108BD9-81ED-4DB2-BD59-A6C34878D82A}">
                    <a16:rowId xmlns:a16="http://schemas.microsoft.com/office/drawing/2014/main" val="970694552"/>
                  </a:ext>
                </a:extLst>
              </a:tr>
              <a:tr h="464999">
                <a:tc>
                  <a:txBody>
                    <a:bodyPr/>
                    <a:lstStyle/>
                    <a:p>
                      <a:pPr>
                        <a:lnSpc>
                          <a:spcPct val="150000"/>
                        </a:lnSpc>
                      </a:pPr>
                      <a:r>
                        <a:rPr lang="en-US" sz="1400" kern="100">
                          <a:effectLst/>
                        </a:rPr>
                        <a:t>Trial Period</a:t>
                      </a:r>
                      <a:endParaRPr lang="en-GB" sz="1400" kern="100">
                        <a:effectLst/>
                      </a:endParaRPr>
                    </a:p>
                    <a:p>
                      <a:pPr>
                        <a:lnSpc>
                          <a:spcPct val="150000"/>
                        </a:lnSpc>
                      </a:pPr>
                      <a:r>
                        <a:rPr lang="en-US" sz="1400" kern="100">
                          <a:effectLst/>
                        </a:rPr>
                        <a:t> </a:t>
                      </a:r>
                      <a:endParaRPr lang="en-GB" sz="1400" kern="100">
                        <a:effectLst/>
                        <a:latin typeface="Lato" panose="020F0502020204030203" pitchFamily="34" charset="0"/>
                        <a:ea typeface="Aptos" panose="020B0004020202020204" pitchFamily="34" charset="0"/>
                        <a:cs typeface="Times New Roman" panose="02020603050405020304" pitchFamily="18" charset="0"/>
                      </a:endParaRPr>
                    </a:p>
                  </a:txBody>
                  <a:tcPr marL="63183" marR="63183" marT="0" marB="0"/>
                </a:tc>
                <a:tc>
                  <a:txBody>
                    <a:bodyPr/>
                    <a:lstStyle/>
                    <a:p>
                      <a:pPr>
                        <a:lnSpc>
                          <a:spcPct val="150000"/>
                        </a:lnSpc>
                      </a:pPr>
                      <a:r>
                        <a:rPr lang="en-US" sz="1100" kern="100" dirty="0">
                          <a:effectLst/>
                        </a:rPr>
                        <a:t>We offer our services on a trial basis for the first three months because we're confident in our delivery and approach.</a:t>
                      </a:r>
                      <a:endParaRPr lang="en-GB" sz="1100" kern="100" dirty="0">
                        <a:effectLst/>
                      </a:endParaRPr>
                    </a:p>
                    <a:p>
                      <a:pPr>
                        <a:lnSpc>
                          <a:spcPct val="150000"/>
                        </a:lnSpc>
                      </a:pPr>
                      <a:r>
                        <a:rPr lang="en-US" sz="1100" kern="100" dirty="0">
                          <a:effectLst/>
                        </a:rPr>
                        <a:t> </a:t>
                      </a:r>
                      <a:endParaRPr lang="en-GB" sz="1100" kern="100" dirty="0">
                        <a:effectLst/>
                        <a:latin typeface="Lato" panose="020F0502020204030203" pitchFamily="34" charset="0"/>
                        <a:ea typeface="Aptos" panose="020B0004020202020204" pitchFamily="34" charset="0"/>
                        <a:cs typeface="Times New Roman" panose="02020603050405020304" pitchFamily="18" charset="0"/>
                      </a:endParaRPr>
                    </a:p>
                  </a:txBody>
                  <a:tcPr marL="63183" marR="63183" marT="0" marB="0"/>
                </a:tc>
                <a:extLst>
                  <a:ext uri="{0D108BD9-81ED-4DB2-BD59-A6C34878D82A}">
                    <a16:rowId xmlns:a16="http://schemas.microsoft.com/office/drawing/2014/main" val="45060354"/>
                  </a:ext>
                </a:extLst>
              </a:tr>
              <a:tr h="627113">
                <a:tc>
                  <a:txBody>
                    <a:bodyPr/>
                    <a:lstStyle/>
                    <a:p>
                      <a:pPr>
                        <a:lnSpc>
                          <a:spcPct val="150000"/>
                        </a:lnSpc>
                      </a:pPr>
                      <a:r>
                        <a:rPr lang="en-US" sz="1400" kern="100">
                          <a:effectLst/>
                        </a:rPr>
                        <a:t>24/7 IT Support</a:t>
                      </a:r>
                      <a:endParaRPr lang="en-GB" sz="1400" kern="100">
                        <a:effectLst/>
                      </a:endParaRPr>
                    </a:p>
                    <a:p>
                      <a:pPr>
                        <a:lnSpc>
                          <a:spcPct val="150000"/>
                        </a:lnSpc>
                      </a:pPr>
                      <a:r>
                        <a:rPr lang="en-US" sz="1400" kern="100">
                          <a:effectLst/>
                        </a:rPr>
                        <a:t> </a:t>
                      </a:r>
                      <a:endParaRPr lang="en-GB" sz="1400" kern="100">
                        <a:effectLst/>
                        <a:latin typeface="Lato" panose="020F0502020204030203" pitchFamily="34" charset="0"/>
                        <a:ea typeface="Aptos" panose="020B0004020202020204" pitchFamily="34" charset="0"/>
                        <a:cs typeface="Times New Roman" panose="02020603050405020304" pitchFamily="18" charset="0"/>
                      </a:endParaRPr>
                    </a:p>
                  </a:txBody>
                  <a:tcPr marL="63183" marR="63183" marT="0" marB="0"/>
                </a:tc>
                <a:tc>
                  <a:txBody>
                    <a:bodyPr/>
                    <a:lstStyle/>
                    <a:p>
                      <a:pPr>
                        <a:lnSpc>
                          <a:spcPct val="150000"/>
                        </a:lnSpc>
                      </a:pPr>
                      <a:r>
                        <a:rPr lang="en-US" sz="1100" kern="100" dirty="0">
                          <a:effectLst/>
                        </a:rPr>
                        <a:t>Penntech offers a wide range of IT services, from strategic project management to 24/7 remote support, ensuring all your IT needs are always covered.</a:t>
                      </a:r>
                      <a:endParaRPr lang="en-GB" sz="1100" kern="100" dirty="0">
                        <a:effectLst/>
                      </a:endParaRPr>
                    </a:p>
                    <a:p>
                      <a:pPr>
                        <a:lnSpc>
                          <a:spcPct val="150000"/>
                        </a:lnSpc>
                      </a:pPr>
                      <a:r>
                        <a:rPr lang="en-US" sz="1100" kern="100" dirty="0">
                          <a:effectLst/>
                        </a:rPr>
                        <a:t> </a:t>
                      </a:r>
                      <a:endParaRPr lang="en-GB" sz="1100" kern="100" dirty="0">
                        <a:effectLst/>
                        <a:latin typeface="Lato" panose="020F0502020204030203" pitchFamily="34" charset="0"/>
                        <a:ea typeface="Aptos" panose="020B0004020202020204" pitchFamily="34" charset="0"/>
                        <a:cs typeface="Times New Roman" panose="02020603050405020304" pitchFamily="18" charset="0"/>
                      </a:endParaRPr>
                    </a:p>
                  </a:txBody>
                  <a:tcPr marL="63183" marR="63183" marT="0" marB="0"/>
                </a:tc>
                <a:extLst>
                  <a:ext uri="{0D108BD9-81ED-4DB2-BD59-A6C34878D82A}">
                    <a16:rowId xmlns:a16="http://schemas.microsoft.com/office/drawing/2014/main" val="2487152761"/>
                  </a:ext>
                </a:extLst>
              </a:tr>
              <a:tr h="464999">
                <a:tc>
                  <a:txBody>
                    <a:bodyPr/>
                    <a:lstStyle/>
                    <a:p>
                      <a:pPr>
                        <a:lnSpc>
                          <a:spcPct val="150000"/>
                        </a:lnSpc>
                      </a:pPr>
                      <a:r>
                        <a:rPr lang="en-US" sz="1400" kern="100">
                          <a:effectLst/>
                        </a:rPr>
                        <a:t>Tech focus, not sales focus</a:t>
                      </a:r>
                      <a:endParaRPr lang="en-GB" sz="1400" kern="100">
                        <a:effectLst/>
                      </a:endParaRPr>
                    </a:p>
                    <a:p>
                      <a:pPr>
                        <a:lnSpc>
                          <a:spcPct val="150000"/>
                        </a:lnSpc>
                      </a:pPr>
                      <a:r>
                        <a:rPr lang="en-US" sz="1400" u="none" strike="noStrike" kern="100">
                          <a:effectLst/>
                        </a:rPr>
                        <a:t> </a:t>
                      </a:r>
                      <a:endParaRPr lang="en-GB" sz="1400" kern="100">
                        <a:effectLst/>
                        <a:latin typeface="Lato" panose="020F0502020204030203" pitchFamily="34" charset="0"/>
                        <a:ea typeface="Aptos" panose="020B0004020202020204" pitchFamily="34" charset="0"/>
                        <a:cs typeface="Times New Roman" panose="02020603050405020304" pitchFamily="18" charset="0"/>
                      </a:endParaRPr>
                    </a:p>
                  </a:txBody>
                  <a:tcPr marL="63183" marR="63183" marT="0" marB="0"/>
                </a:tc>
                <a:tc>
                  <a:txBody>
                    <a:bodyPr/>
                    <a:lstStyle/>
                    <a:p>
                      <a:pPr>
                        <a:lnSpc>
                          <a:spcPct val="150000"/>
                        </a:lnSpc>
                      </a:pPr>
                      <a:r>
                        <a:rPr lang="en-US" sz="1100" kern="100" dirty="0">
                          <a:effectLst/>
                        </a:rPr>
                        <a:t>Other providers often enforce their preferred IT stack, but we don't, as IT is not a one-size-fits-all solution.</a:t>
                      </a:r>
                      <a:endParaRPr lang="en-GB" sz="1100" kern="100" dirty="0">
                        <a:effectLst/>
                      </a:endParaRPr>
                    </a:p>
                    <a:p>
                      <a:pPr>
                        <a:lnSpc>
                          <a:spcPct val="150000"/>
                        </a:lnSpc>
                      </a:pPr>
                      <a:r>
                        <a:rPr lang="en-US" sz="1100" kern="100" dirty="0">
                          <a:effectLst/>
                        </a:rPr>
                        <a:t> </a:t>
                      </a:r>
                      <a:endParaRPr lang="en-GB" sz="1100" kern="100" dirty="0">
                        <a:effectLst/>
                        <a:latin typeface="Lato" panose="020F0502020204030203" pitchFamily="34" charset="0"/>
                        <a:ea typeface="Aptos" panose="020B0004020202020204" pitchFamily="34" charset="0"/>
                        <a:cs typeface="Times New Roman" panose="02020603050405020304" pitchFamily="18" charset="0"/>
                      </a:endParaRPr>
                    </a:p>
                  </a:txBody>
                  <a:tcPr marL="63183" marR="63183" marT="0" marB="0"/>
                </a:tc>
                <a:extLst>
                  <a:ext uri="{0D108BD9-81ED-4DB2-BD59-A6C34878D82A}">
                    <a16:rowId xmlns:a16="http://schemas.microsoft.com/office/drawing/2014/main" val="1609526171"/>
                  </a:ext>
                </a:extLst>
              </a:tr>
              <a:tr h="627113">
                <a:tc>
                  <a:txBody>
                    <a:bodyPr/>
                    <a:lstStyle/>
                    <a:p>
                      <a:pPr>
                        <a:lnSpc>
                          <a:spcPct val="150000"/>
                        </a:lnSpc>
                      </a:pPr>
                      <a:r>
                        <a:rPr lang="en-US" sz="1400" kern="100" dirty="0">
                          <a:effectLst/>
                        </a:rPr>
                        <a:t>Cybersecurity Expertise</a:t>
                      </a:r>
                      <a:endParaRPr lang="en-GB" sz="1400" kern="100" dirty="0">
                        <a:effectLst/>
                      </a:endParaRPr>
                    </a:p>
                    <a:p>
                      <a:pPr>
                        <a:lnSpc>
                          <a:spcPct val="150000"/>
                        </a:lnSpc>
                      </a:pPr>
                      <a:r>
                        <a:rPr lang="en-US" sz="1400" kern="100" dirty="0">
                          <a:effectLst/>
                        </a:rPr>
                        <a:t> </a:t>
                      </a:r>
                      <a:endParaRPr lang="en-GB" sz="1400" kern="100" dirty="0">
                        <a:effectLst/>
                        <a:latin typeface="Lato" panose="020F0502020204030203" pitchFamily="34" charset="0"/>
                        <a:ea typeface="Aptos" panose="020B0004020202020204" pitchFamily="34" charset="0"/>
                        <a:cs typeface="Times New Roman" panose="02020603050405020304" pitchFamily="18" charset="0"/>
                      </a:endParaRPr>
                    </a:p>
                  </a:txBody>
                  <a:tcPr marL="63183" marR="63183" marT="0" marB="0"/>
                </a:tc>
                <a:tc>
                  <a:txBody>
                    <a:bodyPr/>
                    <a:lstStyle/>
                    <a:p>
                      <a:pPr>
                        <a:lnSpc>
                          <a:spcPct val="150000"/>
                        </a:lnSpc>
                      </a:pPr>
                      <a:r>
                        <a:rPr lang="en-US" sz="1100" kern="100" dirty="0">
                          <a:effectLst/>
                        </a:rPr>
                        <a:t>We provide advanced cybersecurity measures and expertise, including penetration testing services and Cyber Essentials, to protect clients from cyber threats.</a:t>
                      </a:r>
                      <a:endParaRPr lang="en-GB" sz="1100" kern="100" dirty="0">
                        <a:effectLst/>
                      </a:endParaRPr>
                    </a:p>
                    <a:p>
                      <a:pPr>
                        <a:lnSpc>
                          <a:spcPct val="150000"/>
                        </a:lnSpc>
                      </a:pPr>
                      <a:r>
                        <a:rPr lang="en-US" sz="1100" kern="100" dirty="0">
                          <a:effectLst/>
                        </a:rPr>
                        <a:t> </a:t>
                      </a:r>
                      <a:endParaRPr lang="en-GB" sz="1100" kern="100" dirty="0">
                        <a:effectLst/>
                        <a:latin typeface="Lato" panose="020F0502020204030203" pitchFamily="34" charset="0"/>
                        <a:ea typeface="Aptos" panose="020B0004020202020204" pitchFamily="34" charset="0"/>
                        <a:cs typeface="Times New Roman" panose="02020603050405020304" pitchFamily="18" charset="0"/>
                      </a:endParaRPr>
                    </a:p>
                  </a:txBody>
                  <a:tcPr marL="63183" marR="63183" marT="0" marB="0"/>
                </a:tc>
                <a:extLst>
                  <a:ext uri="{0D108BD9-81ED-4DB2-BD59-A6C34878D82A}">
                    <a16:rowId xmlns:a16="http://schemas.microsoft.com/office/drawing/2014/main" val="4161509775"/>
                  </a:ext>
                </a:extLst>
              </a:tr>
            </a:tbl>
          </a:graphicData>
        </a:graphic>
      </p:graphicFrame>
    </p:spTree>
    <p:extLst>
      <p:ext uri="{BB962C8B-B14F-4D97-AF65-F5344CB8AC3E}">
        <p14:creationId xmlns:p14="http://schemas.microsoft.com/office/powerpoint/2010/main" val="257222016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2514E197-F175-4E38-82B7-0F705816BFD3}"/>
              </a:ext>
            </a:extLst>
          </p:cNvPr>
          <p:cNvSpPr/>
          <p:nvPr/>
        </p:nvSpPr>
        <p:spPr>
          <a:xfrm>
            <a:off x="532240" y="2315983"/>
            <a:ext cx="7344702" cy="1553695"/>
          </a:xfrm>
          <a:prstGeom prst="rect">
            <a:avLst/>
          </a:prstGeom>
        </p:spPr>
        <p:txBody>
          <a:bodyPr wrap="square" lIns="0" tIns="0" rIns="0" bIns="0">
            <a:spAutoFit/>
          </a:bodyPr>
          <a:lstStyle/>
          <a:p>
            <a:pPr>
              <a:lnSpc>
                <a:spcPct val="150000"/>
              </a:lnSpc>
              <a:spcAft>
                <a:spcPts val="800"/>
              </a:spcAft>
            </a:pPr>
            <a:r>
              <a:rPr lang="en-GB" sz="1200" dirty="0">
                <a:solidFill>
                  <a:schemeClr val="bg1"/>
                </a:solidFill>
                <a:effectLst/>
                <a:latin typeface="+mj-lt"/>
                <a:ea typeface="Calibri" panose="020F0502020204030204" pitchFamily="34" charset="0"/>
                <a:cs typeface="Times New Roman" panose="02020603050405020304" pitchFamily="18" charset="0"/>
              </a:rPr>
              <a:t>For businesses, small or large, who want the </a:t>
            </a:r>
            <a:r>
              <a:rPr lang="en-GB" sz="1200" dirty="0">
                <a:solidFill>
                  <a:srgbClr val="D8841C"/>
                </a:solidFill>
                <a:effectLst/>
                <a:latin typeface="+mj-lt"/>
                <a:ea typeface="Calibri" panose="020F0502020204030204" pitchFamily="34" charset="0"/>
                <a:cs typeface="Times New Roman" panose="02020603050405020304" pitchFamily="18" charset="0"/>
              </a:rPr>
              <a:t>best performance</a:t>
            </a:r>
            <a:r>
              <a:rPr lang="en-GB" sz="1200" dirty="0">
                <a:solidFill>
                  <a:srgbClr val="FF7C00"/>
                </a:solidFill>
                <a:effectLst/>
                <a:latin typeface="+mj-lt"/>
                <a:ea typeface="Calibri" panose="020F0502020204030204" pitchFamily="34" charset="0"/>
                <a:cs typeface="Times New Roman" panose="02020603050405020304" pitchFamily="18" charset="0"/>
              </a:rPr>
              <a:t> </a:t>
            </a:r>
            <a:r>
              <a:rPr lang="en-GB" sz="1200" dirty="0">
                <a:solidFill>
                  <a:schemeClr val="bg1"/>
                </a:solidFill>
                <a:effectLst/>
                <a:latin typeface="+mj-lt"/>
                <a:ea typeface="Calibri" panose="020F0502020204030204" pitchFamily="34" charset="0"/>
                <a:cs typeface="Times New Roman" panose="02020603050405020304" pitchFamily="18" charset="0"/>
              </a:rPr>
              <a:t>and </a:t>
            </a:r>
            <a:r>
              <a:rPr lang="en-GB" sz="1200" dirty="0">
                <a:solidFill>
                  <a:srgbClr val="D8841C"/>
                </a:solidFill>
                <a:effectLst/>
                <a:latin typeface="+mj-lt"/>
                <a:ea typeface="Calibri" panose="020F0502020204030204" pitchFamily="34" charset="0"/>
                <a:cs typeface="Times New Roman" panose="02020603050405020304" pitchFamily="18" charset="0"/>
              </a:rPr>
              <a:t>cost-benefit</a:t>
            </a:r>
            <a:r>
              <a:rPr lang="en-GB" sz="1200" dirty="0">
                <a:solidFill>
                  <a:schemeClr val="bg1"/>
                </a:solidFill>
                <a:effectLst/>
                <a:latin typeface="+mj-lt"/>
                <a:ea typeface="Calibri" panose="020F0502020204030204" pitchFamily="34" charset="0"/>
                <a:cs typeface="Times New Roman" panose="02020603050405020304" pitchFamily="18" charset="0"/>
              </a:rPr>
              <a:t> from their IT investment, Penntech IT Solutions provides innovative IT solutions to support your </a:t>
            </a:r>
            <a:r>
              <a:rPr lang="en-GB" sz="1200" dirty="0">
                <a:solidFill>
                  <a:srgbClr val="D8841C"/>
                </a:solidFill>
                <a:effectLst/>
                <a:latin typeface="+mj-lt"/>
                <a:ea typeface="Calibri" panose="020F0502020204030204" pitchFamily="34" charset="0"/>
                <a:cs typeface="Times New Roman" panose="02020603050405020304" pitchFamily="18" charset="0"/>
              </a:rPr>
              <a:t>budget constraints</a:t>
            </a:r>
            <a:r>
              <a:rPr lang="en-GB" sz="1200" dirty="0">
                <a:solidFill>
                  <a:schemeClr val="bg1"/>
                </a:solidFill>
                <a:effectLst/>
                <a:latin typeface="+mj-lt"/>
                <a:ea typeface="Calibri" panose="020F0502020204030204" pitchFamily="34" charset="0"/>
                <a:cs typeface="Times New Roman" panose="02020603050405020304" pitchFamily="18" charset="0"/>
              </a:rPr>
              <a:t>. </a:t>
            </a:r>
          </a:p>
          <a:p>
            <a:pPr>
              <a:lnSpc>
                <a:spcPct val="150000"/>
              </a:lnSpc>
              <a:spcAft>
                <a:spcPts val="800"/>
              </a:spcAft>
            </a:pPr>
            <a:r>
              <a:rPr lang="en-GB" sz="1200" dirty="0">
                <a:solidFill>
                  <a:schemeClr val="bg1"/>
                </a:solidFill>
                <a:effectLst/>
                <a:latin typeface="+mj-lt"/>
                <a:ea typeface="Calibri" panose="020F0502020204030204" pitchFamily="34" charset="0"/>
                <a:cs typeface="Times New Roman" panose="02020603050405020304" pitchFamily="18" charset="0"/>
              </a:rPr>
              <a:t>We make a point of fully understanding your business and its unique demands.  </a:t>
            </a:r>
          </a:p>
          <a:p>
            <a:pPr>
              <a:lnSpc>
                <a:spcPct val="150000"/>
              </a:lnSpc>
              <a:spcAft>
                <a:spcPts val="800"/>
              </a:spcAft>
            </a:pPr>
            <a:r>
              <a:rPr lang="en-GB" sz="1200" dirty="0">
                <a:solidFill>
                  <a:schemeClr val="bg1"/>
                </a:solidFill>
                <a:effectLst/>
                <a:latin typeface="+mj-lt"/>
                <a:ea typeface="Calibri" panose="020F0502020204030204" pitchFamily="34" charset="0"/>
                <a:cs typeface="Times New Roman" panose="02020603050405020304" pitchFamily="18" charset="0"/>
              </a:rPr>
              <a:t>We embed ourselves into your business as the IT Department that you don’t have; or the provide the specialist expertise that your current team doesn’t have.</a:t>
            </a:r>
          </a:p>
        </p:txBody>
      </p:sp>
      <p:sp>
        <p:nvSpPr>
          <p:cNvPr id="13" name="Title 4">
            <a:extLst>
              <a:ext uri="{FF2B5EF4-FFF2-40B4-BE49-F238E27FC236}">
                <a16:creationId xmlns:a16="http://schemas.microsoft.com/office/drawing/2014/main" id="{CC40CE2E-0A86-4C04-B3BB-54EEF64172CA}"/>
              </a:ext>
            </a:extLst>
          </p:cNvPr>
          <p:cNvSpPr>
            <a:spLocks noGrp="1"/>
          </p:cNvSpPr>
          <p:nvPr>
            <p:ph type="ctrTitle"/>
          </p:nvPr>
        </p:nvSpPr>
        <p:spPr>
          <a:xfrm>
            <a:off x="532240" y="512762"/>
            <a:ext cx="7637462" cy="1428103"/>
          </a:xfrm>
        </p:spPr>
        <p:txBody>
          <a:bodyPr>
            <a:normAutofit/>
          </a:bodyPr>
          <a:lstStyle/>
          <a:p>
            <a:r>
              <a:rPr lang="en-GB" sz="3200" dirty="0">
                <a:solidFill>
                  <a:srgbClr val="D8841C"/>
                </a:solidFill>
              </a:rPr>
              <a:t>Penntech IT Solutions</a:t>
            </a:r>
            <a:br>
              <a:rPr lang="en-GB" dirty="0">
                <a:solidFill>
                  <a:srgbClr val="D8841C"/>
                </a:solidFill>
              </a:rPr>
            </a:br>
            <a:r>
              <a:rPr lang="en-GB" sz="2400" dirty="0">
                <a:solidFill>
                  <a:srgbClr val="D8841C"/>
                </a:solidFill>
              </a:rPr>
              <a:t>IT Support in London</a:t>
            </a:r>
          </a:p>
        </p:txBody>
      </p:sp>
      <p:pic>
        <p:nvPicPr>
          <p:cNvPr id="5" name="Picture 4">
            <a:extLst>
              <a:ext uri="{FF2B5EF4-FFF2-40B4-BE49-F238E27FC236}">
                <a16:creationId xmlns:a16="http://schemas.microsoft.com/office/drawing/2014/main" id="{142B1308-4A10-DC28-E941-680D8E3822C1}"/>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9714144" y="4398309"/>
            <a:ext cx="901700" cy="901700"/>
          </a:xfrm>
          <a:prstGeom prst="rect">
            <a:avLst/>
          </a:prstGeom>
        </p:spPr>
      </p:pic>
      <p:pic>
        <p:nvPicPr>
          <p:cNvPr id="11" name="Picture 10">
            <a:extLst>
              <a:ext uri="{FF2B5EF4-FFF2-40B4-BE49-F238E27FC236}">
                <a16:creationId xmlns:a16="http://schemas.microsoft.com/office/drawing/2014/main" id="{B97033C1-3F6F-9AA4-C6E2-6E0E768E1180}"/>
              </a:ext>
            </a:extLst>
          </p:cNvPr>
          <p:cNvPicPr>
            <a:picLocks noChangeAspect="1"/>
          </p:cNvPicPr>
          <p:nvPr/>
        </p:nvPicPr>
        <p:blipFill>
          <a:blip r:embed="rId3">
            <a:extLst>
              <a:ext uri="{28A0092B-C50C-407E-A947-70E740481C1C}">
                <a14:useLocalDpi xmlns:a14="http://schemas.microsoft.com/office/drawing/2010/main" val="0"/>
              </a:ext>
            </a:extLst>
          </a:blip>
          <a:srcRect/>
          <a:stretch/>
        </p:blipFill>
        <p:spPr>
          <a:xfrm>
            <a:off x="10758060" y="4387265"/>
            <a:ext cx="901700" cy="901700"/>
          </a:xfrm>
          <a:prstGeom prst="rect">
            <a:avLst/>
          </a:prstGeom>
        </p:spPr>
      </p:pic>
      <p:pic>
        <p:nvPicPr>
          <p:cNvPr id="14" name="Picture 13">
            <a:extLst>
              <a:ext uri="{FF2B5EF4-FFF2-40B4-BE49-F238E27FC236}">
                <a16:creationId xmlns:a16="http://schemas.microsoft.com/office/drawing/2014/main" id="{FF4E53E4-84F3-ADD6-41DF-545FAA1A238F}"/>
              </a:ext>
            </a:extLst>
          </p:cNvPr>
          <p:cNvPicPr>
            <a:picLocks noChangeAspect="1"/>
          </p:cNvPicPr>
          <p:nvPr/>
        </p:nvPicPr>
        <p:blipFill>
          <a:blip r:embed="rId4">
            <a:extLst>
              <a:ext uri="{28A0092B-C50C-407E-A947-70E740481C1C}">
                <a14:useLocalDpi xmlns:a14="http://schemas.microsoft.com/office/drawing/2010/main" val="0"/>
              </a:ext>
            </a:extLst>
          </a:blip>
          <a:srcRect/>
          <a:stretch/>
        </p:blipFill>
        <p:spPr>
          <a:xfrm>
            <a:off x="9714144" y="5443538"/>
            <a:ext cx="901700" cy="901700"/>
          </a:xfrm>
          <a:prstGeom prst="rect">
            <a:avLst/>
          </a:prstGeom>
        </p:spPr>
      </p:pic>
      <p:pic>
        <p:nvPicPr>
          <p:cNvPr id="16" name="Picture 15">
            <a:extLst>
              <a:ext uri="{FF2B5EF4-FFF2-40B4-BE49-F238E27FC236}">
                <a16:creationId xmlns:a16="http://schemas.microsoft.com/office/drawing/2014/main" id="{8576E090-F4CE-791F-7F68-612795496F17}"/>
              </a:ext>
            </a:extLst>
          </p:cNvPr>
          <p:cNvPicPr>
            <a:picLocks noChangeAspect="1"/>
          </p:cNvPicPr>
          <p:nvPr/>
        </p:nvPicPr>
        <p:blipFill>
          <a:blip r:embed="rId5">
            <a:extLst>
              <a:ext uri="{28A0092B-C50C-407E-A947-70E740481C1C}">
                <a14:useLocalDpi xmlns:a14="http://schemas.microsoft.com/office/drawing/2010/main" val="0"/>
              </a:ext>
            </a:extLst>
          </a:blip>
          <a:srcRect/>
          <a:stretch/>
        </p:blipFill>
        <p:spPr>
          <a:xfrm>
            <a:off x="10774363" y="5432300"/>
            <a:ext cx="901700" cy="901700"/>
          </a:xfrm>
          <a:prstGeom prst="rect">
            <a:avLst/>
          </a:prstGeom>
        </p:spPr>
      </p:pic>
    </p:spTree>
    <p:extLst>
      <p:ext uri="{BB962C8B-B14F-4D97-AF65-F5344CB8AC3E}">
        <p14:creationId xmlns:p14="http://schemas.microsoft.com/office/powerpoint/2010/main" val="14728565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Custom 2">
      <a:dk1>
        <a:srgbClr val="3F3F3F"/>
      </a:dk1>
      <a:lt1>
        <a:srgbClr val="FFFFFF"/>
      </a:lt1>
      <a:dk2>
        <a:srgbClr val="1A1E52"/>
      </a:dk2>
      <a:lt2>
        <a:srgbClr val="E7E6E6"/>
      </a:lt2>
      <a:accent1>
        <a:srgbClr val="0090D1"/>
      </a:accent1>
      <a:accent2>
        <a:srgbClr val="D8841C"/>
      </a:accent2>
      <a:accent3>
        <a:srgbClr val="0563C1"/>
      </a:accent3>
      <a:accent4>
        <a:srgbClr val="3F90CF"/>
      </a:accent4>
      <a:accent5>
        <a:srgbClr val="D8841C"/>
      </a:accent5>
      <a:accent6>
        <a:srgbClr val="0563C1"/>
      </a:accent6>
      <a:hlink>
        <a:srgbClr val="D8841C"/>
      </a:hlink>
      <a:folHlink>
        <a:srgbClr val="D8841C"/>
      </a:folHlink>
    </a:clrScheme>
    <a:fontScheme name="Penntech">
      <a:majorFont>
        <a:latin typeface="Lato"/>
        <a:ea typeface=""/>
        <a:cs typeface=""/>
      </a:majorFont>
      <a:minorFont>
        <a:latin typeface="Lato"/>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ennTech_PPT template" id="{6EF9387E-FC48-4DC8-A78E-E5AE06641077}" vid="{09A1C70D-B668-49E3-A078-BF2F38C8F135}"/>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57B6D867DE9F4B4C99FB56C92BBD7A32" ma:contentTypeVersion="17" ma:contentTypeDescription="Create a new document." ma:contentTypeScope="" ma:versionID="6270c344db38536458e8f2597c2313dc">
  <xsd:schema xmlns:xsd="http://www.w3.org/2001/XMLSchema" xmlns:xs="http://www.w3.org/2001/XMLSchema" xmlns:p="http://schemas.microsoft.com/office/2006/metadata/properties" xmlns:ns2="b0e504e4-25f8-4f08-b1ef-a3aeff3a20cc" xmlns:ns3="d7cd4150-03c5-40ed-9c0d-0ba697e09292" targetNamespace="http://schemas.microsoft.com/office/2006/metadata/properties" ma:root="true" ma:fieldsID="97926b1d57720086362a0417fc611b3e" ns2:_="" ns3:_="">
    <xsd:import namespace="b0e504e4-25f8-4f08-b1ef-a3aeff3a20cc"/>
    <xsd:import namespace="d7cd4150-03c5-40ed-9c0d-0ba697e09292"/>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GenerationTime" minOccurs="0"/>
                <xsd:element ref="ns2:MediaServiceEventHashCode" minOccurs="0"/>
                <xsd:element ref="ns2:MediaServiceDateTaken" minOccurs="0"/>
                <xsd:element ref="ns2:MediaServiceAutoKeyPoints" minOccurs="0"/>
                <xsd:element ref="ns2:MediaServiceKeyPoints" minOccurs="0"/>
                <xsd:element ref="ns2:MediaServiceLocation" minOccurs="0"/>
                <xsd:element ref="ns3:SharedWithUsers" minOccurs="0"/>
                <xsd:element ref="ns3:SharedWithDetails" minOccurs="0"/>
                <xsd:element ref="ns2:lcf76f155ced4ddcb4097134ff3c332f" minOccurs="0"/>
                <xsd:element ref="ns3:TaxCatchAll"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0e504e4-25f8-4f08-b1ef-a3aeff3a20cc"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DateTaken" ma:index="14" nillable="true" ma:displayName="MediaServiceDateTaken" ma:hidden="true" ma:internalName="MediaServiceDateTaken" ma:readOnly="true">
      <xsd:simpleType>
        <xsd:restriction base="dms:Text"/>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element name="MediaServiceLocation" ma:index="17" nillable="true" ma:displayName="Location" ma:internalName="MediaServiceLocation" ma:readOnly="true">
      <xsd:simpleType>
        <xsd:restriction base="dms:Text"/>
      </xsd:simpleType>
    </xsd:element>
    <xsd:element name="lcf76f155ced4ddcb4097134ff3c332f" ma:index="21" nillable="true" ma:taxonomy="true" ma:internalName="lcf76f155ced4ddcb4097134ff3c332f" ma:taxonomyFieldName="MediaServiceImageTags" ma:displayName="Image Tags" ma:readOnly="false" ma:fieldId="{5cf76f15-5ced-4ddc-b409-7134ff3c332f}" ma:taxonomyMulti="true" ma:sspId="61ed1020-75b2-41b5-8e40-e637fe40dd8b"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3" nillable="true" ma:displayName="MediaServiceObjectDetectorVersions" ma:hidden="true" ma:indexed="true" ma:internalName="MediaServiceObjectDetectorVersions" ma:readOnly="true">
      <xsd:simpleType>
        <xsd:restriction base="dms:Text"/>
      </xsd:simpleType>
    </xsd:element>
    <xsd:element name="MediaServiceSearchProperties" ma:index="24"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d7cd4150-03c5-40ed-9c0d-0ba697e09292"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TaxCatchAll" ma:index="22" nillable="true" ma:displayName="Taxonomy Catch All Column" ma:hidden="true" ma:list="{0837805b-0587-4d7f-acc1-1ae838a08243}" ma:internalName="TaxCatchAll" ma:showField="CatchAllData" ma:web="d7cd4150-03c5-40ed-9c0d-0ba697e09292">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TaxCatchAll xmlns="d7cd4150-03c5-40ed-9c0d-0ba697e09292" xsi:nil="true"/>
    <lcf76f155ced4ddcb4097134ff3c332f xmlns="b0e504e4-25f8-4f08-b1ef-a3aeff3a20cc">
      <Terms xmlns="http://schemas.microsoft.com/office/infopath/2007/PartnerControls"/>
    </lcf76f155ced4ddcb4097134ff3c332f>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8641B5AC-C18E-49B3-A792-6E367C6044D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0e504e4-25f8-4f08-b1ef-a3aeff3a20cc"/>
    <ds:schemaRef ds:uri="d7cd4150-03c5-40ed-9c0d-0ba697e09292"/>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1664F3D3-5FAE-443A-B22C-6B189D2DFDF7}">
  <ds:schemaRefs>
    <ds:schemaRef ds:uri="http://schemas.microsoft.com/office/2006/metadata/properties"/>
    <ds:schemaRef ds:uri="http://schemas.microsoft.com/office/infopath/2007/PartnerControls"/>
    <ds:schemaRef ds:uri="2388980d-7038-4f3f-897f-31b7fa28fadb"/>
    <ds:schemaRef ds:uri="d7cd4150-03c5-40ed-9c0d-0ba697e09292"/>
    <ds:schemaRef ds:uri="b0e504e4-25f8-4f08-b1ef-a3aeff3a20cc"/>
  </ds:schemaRefs>
</ds:datastoreItem>
</file>

<file path=customXml/itemProps3.xml><?xml version="1.0" encoding="utf-8"?>
<ds:datastoreItem xmlns:ds="http://schemas.openxmlformats.org/officeDocument/2006/customXml" ds:itemID="{68D1D34D-4B3A-456A-B2F0-93811DACCA71}">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0</TotalTime>
  <Words>796</Words>
  <Application>Microsoft Office PowerPoint</Application>
  <PresentationFormat>Widescreen</PresentationFormat>
  <Paragraphs>61</Paragraphs>
  <Slides>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Aptos</vt:lpstr>
      <vt:lpstr>Arial</vt:lpstr>
      <vt:lpstr>Lato</vt:lpstr>
      <vt:lpstr>Office Theme</vt:lpstr>
      <vt:lpstr>Managed IT Services What are they? </vt:lpstr>
      <vt:lpstr>What is Managed Services?</vt:lpstr>
      <vt:lpstr>Benefits</vt:lpstr>
      <vt:lpstr>What services are provided?</vt:lpstr>
      <vt:lpstr>Why IT Managed Services part one</vt:lpstr>
      <vt:lpstr>Why IT Managed Services part two</vt:lpstr>
      <vt:lpstr>Why Choose Penntech IT Solutions</vt:lpstr>
      <vt:lpstr>Penntech IT Solutions IT Support in London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Managed IT Services Roadmap to implementation</dc:title>
  <dc:creator>Elaine Ladyman</dc:creator>
  <cp:lastModifiedBy>Elaine Ladyman</cp:lastModifiedBy>
  <cp:revision>46</cp:revision>
  <dcterms:created xsi:type="dcterms:W3CDTF">2020-12-28T15:45:08Z</dcterms:created>
  <dcterms:modified xsi:type="dcterms:W3CDTF">2024-10-31T11:03:25Z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0x01010057B6D867DE9F4B4C99FB56C92BBD7A32</vt:lpwstr>
  </property>
  <property fmtid="{D5CDD505-2E9C-101B-9397-08002B2CF9AE}" pid="3" name="Order">
    <vt:r8>1000</vt:r8>
  </property>
  <property fmtid="{D5CDD505-2E9C-101B-9397-08002B2CF9AE}" pid="4" name="MediaServiceImageTags">
    <vt:lpwstr/>
  </property>
</Properties>
</file>